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2192000" cy="6858000"/>
  <p:notesSz cx="6858000" cy="9144000"/>
  <p:defaultTextStyle>
    <a:defPPr>
      <a:defRPr lang="el-GR"/>
    </a:defPPr>
    <a:lvl1pPr marL="0" algn="l" defTabSz="914400" rtl="0">
      <a:defRPr sz="1800">
        <a:solidFill>
          <a:schemeClr val="tx1"/>
        </a:solidFill>
        <a:latin typeface="+mn-lt"/>
        <a:ea typeface="+mn-ea"/>
        <a:cs typeface="+mn-cs"/>
      </a:defRPr>
    </a:lvl1pPr>
    <a:lvl2pPr marL="457200" algn="l" defTabSz="914400" rtl="0">
      <a:defRPr sz="1800">
        <a:solidFill>
          <a:schemeClr val="tx1"/>
        </a:solidFill>
        <a:latin typeface="+mn-lt"/>
        <a:ea typeface="+mn-ea"/>
        <a:cs typeface="+mn-cs"/>
      </a:defRPr>
    </a:lvl2pPr>
    <a:lvl3pPr marL="914400" algn="l" defTabSz="914400" rtl="0">
      <a:defRPr sz="1800">
        <a:solidFill>
          <a:schemeClr val="tx1"/>
        </a:solidFill>
        <a:latin typeface="+mn-lt"/>
        <a:ea typeface="+mn-ea"/>
        <a:cs typeface="+mn-cs"/>
      </a:defRPr>
    </a:lvl3pPr>
    <a:lvl4pPr marL="1371600" algn="l" defTabSz="914400" rtl="0">
      <a:defRPr sz="1800">
        <a:solidFill>
          <a:schemeClr val="tx1"/>
        </a:solidFill>
        <a:latin typeface="+mn-lt"/>
        <a:ea typeface="+mn-ea"/>
        <a:cs typeface="+mn-cs"/>
      </a:defRPr>
    </a:lvl4pPr>
    <a:lvl5pPr marL="1828800" algn="l" defTabSz="914400" rtl="0">
      <a:defRPr sz="1800">
        <a:solidFill>
          <a:schemeClr val="tx1"/>
        </a:solidFill>
        <a:latin typeface="+mn-lt"/>
        <a:ea typeface="+mn-ea"/>
        <a:cs typeface="+mn-cs"/>
      </a:defRPr>
    </a:lvl5pPr>
    <a:lvl6pPr marL="2286000" algn="l" defTabSz="914400" rtl="0">
      <a:defRPr sz="1800">
        <a:solidFill>
          <a:schemeClr val="tx1"/>
        </a:solidFill>
        <a:latin typeface="+mn-lt"/>
        <a:ea typeface="+mn-ea"/>
        <a:cs typeface="+mn-cs"/>
      </a:defRPr>
    </a:lvl6pPr>
    <a:lvl7pPr marL="2743200" algn="l" defTabSz="914400" rtl="0">
      <a:defRPr sz="1800">
        <a:solidFill>
          <a:schemeClr val="tx1"/>
        </a:solidFill>
        <a:latin typeface="+mn-lt"/>
        <a:ea typeface="+mn-ea"/>
        <a:cs typeface="+mn-cs"/>
      </a:defRPr>
    </a:lvl7pPr>
    <a:lvl8pPr marL="3200400" algn="l" defTabSz="914400" rtl="0">
      <a:defRPr sz="1800">
        <a:solidFill>
          <a:schemeClr val="tx1"/>
        </a:solidFill>
        <a:latin typeface="+mn-lt"/>
        <a:ea typeface="+mn-ea"/>
        <a:cs typeface="+mn-cs"/>
      </a:defRPr>
    </a:lvl8pPr>
    <a:lvl9pPr marL="3657600" algn="l" defTabSz="914400" rtl="0">
      <a:defRPr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9" d="100"/>
          <a:sy n="79" d="100"/>
        </p:scale>
        <p:origin x="1782" y="93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bwMode="auto">
        <a:xfrm>
          <a:off x="0" y="0"/>
          <a:ext cx="0" cy="0"/>
          <a:chOff x="0" y="0"/>
          <a:chExt cx="0" cy="0"/>
        </a:xfrm>
      </p:grpSpPr>
      <p:sp>
        <p:nvSpPr>
          <p:cNvPr id="1316520753" name="Θέση κεφαλίδας 1"/>
          <p:cNvSpPr>
            <a:spLocks noGrp="1"/>
          </p:cNvSpPr>
          <p:nvPr>
            <p:ph type="hdr" sz="quarter"/>
          </p:nvPr>
        </p:nvSpPr>
        <p:spPr bwMode="auto">
          <a:xfrm>
            <a:off x="0" y="0"/>
            <a:ext cx="2971800" cy="457200"/>
          </a:xfrm>
          <a:prstGeom prst="rect">
            <a:avLst/>
          </a:prstGeom>
        </p:spPr>
        <p:txBody>
          <a:bodyPr vert="horz" lIns="91440" tIns="45720" rIns="91440" bIns="45720" rtlCol="0"/>
          <a:lstStyle>
            <a:lvl1pPr algn="l">
              <a:defRPr sz="1200"/>
            </a:lvl1pPr>
          </a:lstStyle>
          <a:p>
            <a:pPr>
              <a:defRPr/>
            </a:pPr>
            <a:endParaRPr lang="el-GR"/>
          </a:p>
        </p:txBody>
      </p:sp>
      <p:sp>
        <p:nvSpPr>
          <p:cNvPr id="1744241196" name="Θέση ημερομηνίας 2"/>
          <p:cNvSpPr>
            <a:spLocks noGrp="1"/>
          </p:cNvSpPr>
          <p:nvPr>
            <p:ph type="dt" idx="1"/>
          </p:nvPr>
        </p:nvSpPr>
        <p:spPr bwMode="auto">
          <a:xfrm>
            <a:off x="3884613" y="0"/>
            <a:ext cx="2971800" cy="457200"/>
          </a:xfrm>
          <a:prstGeom prst="rect">
            <a:avLst/>
          </a:prstGeom>
        </p:spPr>
        <p:txBody>
          <a:bodyPr vert="horz" lIns="91440" tIns="45720" rIns="91440" bIns="45720" rtlCol="0"/>
          <a:lstStyle>
            <a:lvl1pPr algn="r">
              <a:defRPr sz="1200"/>
            </a:lvl1pPr>
          </a:lstStyle>
          <a:p>
            <a:pPr>
              <a:defRPr/>
            </a:pPr>
            <a:fld id="{125953E8-D137-4BDE-A3EC-80497E55A81A}" type="datetimeFigureOut">
              <a:rPr lang="el-GR"/>
              <a:t>21/5/2026</a:t>
            </a:fld>
            <a:endParaRPr lang="el-GR"/>
          </a:p>
        </p:txBody>
      </p:sp>
      <p:sp>
        <p:nvSpPr>
          <p:cNvPr id="344179196" name="Θέση εικόνας διαφάνειας 3"/>
          <p:cNvSpPr>
            <a:spLocks noGrp="1" noRot="1" noChangeAspect="1"/>
          </p:cNvSpPr>
          <p:nvPr>
            <p:ph type="sldImg" idx="2"/>
          </p:nvPr>
        </p:nvSpPr>
        <p:spPr bwMode="auto">
          <a:xfrm>
            <a:off x="381000" y="685800"/>
            <a:ext cx="6096000" cy="3429000"/>
          </a:xfrm>
          <a:prstGeom prst="rect">
            <a:avLst/>
          </a:prstGeom>
          <a:noFill/>
          <a:ln w="12700">
            <a:solidFill>
              <a:prstClr val="black"/>
            </a:solidFill>
          </a:ln>
        </p:spPr>
        <p:txBody>
          <a:bodyPr vert="horz" lIns="91440" tIns="45720" rIns="91440" bIns="45720" rtlCol="0" anchor="ctr"/>
          <a:lstStyle/>
          <a:p>
            <a:pPr>
              <a:defRPr/>
            </a:pPr>
            <a:endParaRPr lang="el-GR"/>
          </a:p>
        </p:txBody>
      </p:sp>
      <p:sp>
        <p:nvSpPr>
          <p:cNvPr id="144751549" name="Θέση σημειώσεων 4"/>
          <p:cNvSpPr>
            <a:spLocks noGrp="1"/>
          </p:cNvSpPr>
          <p:nvPr>
            <p:ph type="body" sz="quarter" idx="3"/>
          </p:nvPr>
        </p:nvSpPr>
        <p:spPr bwMode="auto">
          <a:xfrm>
            <a:off x="685800" y="4343400"/>
            <a:ext cx="5486400" cy="4114800"/>
          </a:xfrm>
          <a:prstGeom prst="rect">
            <a:avLst/>
          </a:prstGeom>
        </p:spPr>
        <p:txBody>
          <a:bodyPr vert="horz" lIns="91440" tIns="45720" rIns="91440" bIns="45720" rtlCol="0"/>
          <a:lstStyle/>
          <a:p>
            <a:pPr lvl="0">
              <a:defRPr/>
            </a:pPr>
            <a:r>
              <a:rPr lang="el-GR"/>
              <a:t>Στυλ υποδείγματος κειμένου</a:t>
            </a:r>
            <a:endParaRPr/>
          </a:p>
          <a:p>
            <a:pPr lvl="1">
              <a:defRPr/>
            </a:pPr>
            <a:r>
              <a:rPr lang="el-GR"/>
              <a:t>Δεύτερου επιπέδου</a:t>
            </a:r>
            <a:endParaRPr/>
          </a:p>
          <a:p>
            <a:pPr lvl="2">
              <a:defRPr/>
            </a:pPr>
            <a:r>
              <a:rPr lang="el-GR"/>
              <a:t>Τρίτου επιπέδου</a:t>
            </a:r>
            <a:endParaRPr/>
          </a:p>
          <a:p>
            <a:pPr lvl="3">
              <a:defRPr/>
            </a:pPr>
            <a:r>
              <a:rPr lang="el-GR"/>
              <a:t>Τέταρτου επιπέδου</a:t>
            </a:r>
            <a:endParaRPr/>
          </a:p>
          <a:p>
            <a:pPr lvl="4">
              <a:defRPr/>
            </a:pPr>
            <a:r>
              <a:rPr lang="el-GR"/>
              <a:t>Πέμπτου επιπέδου</a:t>
            </a:r>
            <a:endParaRPr/>
          </a:p>
        </p:txBody>
      </p:sp>
      <p:sp>
        <p:nvSpPr>
          <p:cNvPr id="540374643" name="Θέση υποσέλιδου 5"/>
          <p:cNvSpPr>
            <a:spLocks noGrp="1"/>
          </p:cNvSpPr>
          <p:nvPr>
            <p:ph type="ftr" sz="quarter" idx="4"/>
          </p:nvPr>
        </p:nvSpPr>
        <p:spPr bwMode="auto">
          <a:xfrm>
            <a:off x="0" y="8685213"/>
            <a:ext cx="2971800" cy="457200"/>
          </a:xfrm>
          <a:prstGeom prst="rect">
            <a:avLst/>
          </a:prstGeom>
        </p:spPr>
        <p:txBody>
          <a:bodyPr vert="horz" lIns="91440" tIns="45720" rIns="91440" bIns="45720" rtlCol="0" anchor="b"/>
          <a:lstStyle>
            <a:lvl1pPr algn="l">
              <a:defRPr sz="1200"/>
            </a:lvl1pPr>
          </a:lstStyle>
          <a:p>
            <a:pPr>
              <a:defRPr/>
            </a:pPr>
            <a:endParaRPr lang="el-GR"/>
          </a:p>
        </p:txBody>
      </p:sp>
      <p:sp>
        <p:nvSpPr>
          <p:cNvPr id="1808693411" name="Θέση αριθμού διαφάνειας 6"/>
          <p:cNvSpPr>
            <a:spLocks noGrp="1"/>
          </p:cNvSpPr>
          <p:nvPr>
            <p:ph type="sldNum" sz="quarter" idx="5"/>
          </p:nvPr>
        </p:nvSpPr>
        <p:spPr bwMode="auto">
          <a:xfrm>
            <a:off x="3884613" y="8685213"/>
            <a:ext cx="2971800" cy="457200"/>
          </a:xfrm>
          <a:prstGeom prst="rect">
            <a:avLst/>
          </a:prstGeom>
        </p:spPr>
        <p:txBody>
          <a:bodyPr vert="horz" lIns="91440" tIns="45720" rIns="91440" bIns="45720" rtlCol="0" anchor="b"/>
          <a:lstStyle>
            <a:lvl1pPr algn="r">
              <a:defRPr sz="1200"/>
            </a:lvl1pPr>
          </a:lstStyle>
          <a:p>
            <a:pPr>
              <a:defRPr/>
            </a:pPr>
            <a:fld id="{EDB62DFF-FA73-4BF8-A0F1-0B0528D25054}" type="slidenum">
              <a:rPr lang="el-GR"/>
              <a:t>‹N°›</a:t>
            </a:fld>
            <a:endParaRPr lang="el-GR"/>
          </a:p>
        </p:txBody>
      </p:sp>
    </p:spTree>
  </p:cSld>
  <p:clrMap bg1="lt1" tx1="dk1" bg2="lt2" tx2="dk2" accent1="accent1" accent2="accent2" accent3="accent3" accent4="accent4" accent5="accent5" accent6="accent6" hlink="hlink" folHlink="folHlink"/>
  <p:notesStyle>
    <a:lvl1pPr marL="0" algn="l" defTabSz="914400" rtl="0">
      <a:defRPr sz="1200">
        <a:solidFill>
          <a:schemeClr val="tx1"/>
        </a:solidFill>
        <a:latin typeface="+mn-lt"/>
        <a:ea typeface="+mn-ea"/>
        <a:cs typeface="+mn-cs"/>
      </a:defRPr>
    </a:lvl1pPr>
    <a:lvl2pPr marL="457200" algn="l" defTabSz="914400" rtl="0">
      <a:defRPr sz="1200">
        <a:solidFill>
          <a:schemeClr val="tx1"/>
        </a:solidFill>
        <a:latin typeface="+mn-lt"/>
        <a:ea typeface="+mn-ea"/>
        <a:cs typeface="+mn-cs"/>
      </a:defRPr>
    </a:lvl2pPr>
    <a:lvl3pPr marL="914400" algn="l" defTabSz="914400" rtl="0">
      <a:defRPr sz="1200">
        <a:solidFill>
          <a:schemeClr val="tx1"/>
        </a:solidFill>
        <a:latin typeface="+mn-lt"/>
        <a:ea typeface="+mn-ea"/>
        <a:cs typeface="+mn-cs"/>
      </a:defRPr>
    </a:lvl3pPr>
    <a:lvl4pPr marL="1371600" algn="l" defTabSz="914400" rtl="0">
      <a:defRPr sz="1200">
        <a:solidFill>
          <a:schemeClr val="tx1"/>
        </a:solidFill>
        <a:latin typeface="+mn-lt"/>
        <a:ea typeface="+mn-ea"/>
        <a:cs typeface="+mn-cs"/>
      </a:defRPr>
    </a:lvl4pPr>
    <a:lvl5pPr marL="1828800" algn="l" defTabSz="914400" rtl="0">
      <a:defRPr sz="1200">
        <a:solidFill>
          <a:schemeClr val="tx1"/>
        </a:solidFill>
        <a:latin typeface="+mn-lt"/>
        <a:ea typeface="+mn-ea"/>
        <a:cs typeface="+mn-cs"/>
      </a:defRPr>
    </a:lvl5pPr>
    <a:lvl6pPr marL="2286000" algn="l" defTabSz="914400" rtl="0">
      <a:defRPr sz="1200">
        <a:solidFill>
          <a:schemeClr val="tx1"/>
        </a:solidFill>
        <a:latin typeface="+mn-lt"/>
        <a:ea typeface="+mn-ea"/>
        <a:cs typeface="+mn-cs"/>
      </a:defRPr>
    </a:lvl6pPr>
    <a:lvl7pPr marL="2743200" algn="l" defTabSz="914400" rtl="0">
      <a:defRPr sz="1200">
        <a:solidFill>
          <a:schemeClr val="tx1"/>
        </a:solidFill>
        <a:latin typeface="+mn-lt"/>
        <a:ea typeface="+mn-ea"/>
        <a:cs typeface="+mn-cs"/>
      </a:defRPr>
    </a:lvl7pPr>
    <a:lvl8pPr marL="3200400" algn="l" defTabSz="914400" rtl="0">
      <a:defRPr sz="1200">
        <a:solidFill>
          <a:schemeClr val="tx1"/>
        </a:solidFill>
        <a:latin typeface="+mn-lt"/>
        <a:ea typeface="+mn-ea"/>
        <a:cs typeface="+mn-cs"/>
      </a:defRPr>
    </a:lvl8pPr>
    <a:lvl9pPr marL="3657600" algn="l" defTabSz="914400" rtl="0">
      <a:defRPr sz="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003681630" name="Θέση εικόνας διαφάνειας 1"/>
          <p:cNvSpPr>
            <a:spLocks noGrp="1" noRot="1" noChangeAspect="1"/>
          </p:cNvSpPr>
          <p:nvPr>
            <p:ph type="sldImg"/>
          </p:nvPr>
        </p:nvSpPr>
        <p:spPr bwMode="auto">
          <a:xfrm>
            <a:off x="381000" y="685800"/>
            <a:ext cx="6096000" cy="3429000"/>
          </a:xfrm>
        </p:spPr>
      </p:sp>
      <p:sp>
        <p:nvSpPr>
          <p:cNvPr id="466785601" name="Θέση σημειώσεων 2"/>
          <p:cNvSpPr>
            <a:spLocks noGrp="1"/>
          </p:cNvSpPr>
          <p:nvPr>
            <p:ph type="body" idx="1"/>
          </p:nvPr>
        </p:nvSpPr>
        <p:spPr bwMode="auto"/>
        <p:txBody>
          <a:bodyPr/>
          <a:lstStyle/>
          <a:p>
            <a:pPr marL="0" marR="0" indent="0" algn="l" defTabSz="914400" rtl="0">
              <a:lnSpc>
                <a:spcPct val="100000"/>
              </a:lnSpc>
              <a:spcBef>
                <a:spcPts val="0"/>
              </a:spcBef>
              <a:spcAft>
                <a:spcPts val="0"/>
              </a:spcAft>
              <a:buClrTx/>
              <a:buSzTx/>
              <a:buFontTx/>
              <a:buNone/>
              <a:defRPr/>
            </a:pPr>
            <a:r>
              <a:rPr lang="fr-FR"/>
              <a:t>Write the main title and subtitle of your presentation</a:t>
            </a:r>
          </a:p>
        </p:txBody>
      </p:sp>
      <p:sp>
        <p:nvSpPr>
          <p:cNvPr id="2044528701" name="Θέση αριθμού διαφάνειας 3"/>
          <p:cNvSpPr>
            <a:spLocks noGrp="1"/>
          </p:cNvSpPr>
          <p:nvPr>
            <p:ph type="sldNum" sz="quarter" idx="10"/>
          </p:nvPr>
        </p:nvSpPr>
        <p:spPr bwMode="auto"/>
        <p:txBody>
          <a:bodyPr/>
          <a:lstStyle/>
          <a:p>
            <a:pPr>
              <a:defRPr/>
            </a:pPr>
            <a:fld id="{EDB62DFF-FA73-4BF8-A0F1-0B0528D25054}" type="slidenum">
              <a:rPr lang="el-GR"/>
              <a:t>1</a:t>
            </a:fld>
            <a:endParaRPr lang="el-G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31832957" name="Θέση εικόνας διαφάνειας 1"/>
          <p:cNvSpPr>
            <a:spLocks noGrp="1" noRot="1" noChangeAspect="1"/>
          </p:cNvSpPr>
          <p:nvPr>
            <p:ph type="sldImg"/>
          </p:nvPr>
        </p:nvSpPr>
        <p:spPr bwMode="auto">
          <a:xfrm>
            <a:off x="381000" y="685800"/>
            <a:ext cx="6096000" cy="3429000"/>
          </a:xfrm>
        </p:spPr>
      </p:sp>
      <p:sp>
        <p:nvSpPr>
          <p:cNvPr id="1347365972" name="Θέση σημειώσεων 2"/>
          <p:cNvSpPr>
            <a:spLocks noGrp="1"/>
          </p:cNvSpPr>
          <p:nvPr>
            <p:ph type="body" idx="1"/>
          </p:nvPr>
        </p:nvSpPr>
        <p:spPr bwMode="auto"/>
        <p:txBody>
          <a:bodyPr/>
          <a:lstStyle/>
          <a:p>
            <a:pPr>
              <a:defRPr/>
            </a:pPr>
            <a:r>
              <a:rPr lang="fr-FR"/>
              <a:t>Subject: ex. Introduction to Pillar II</a:t>
            </a:r>
            <a:endParaRPr/>
          </a:p>
          <a:p>
            <a:pPr>
              <a:defRPr/>
            </a:pPr>
            <a:r>
              <a:rPr lang="fr-FR"/>
              <a:t>Authors: name of presenters or group of people</a:t>
            </a:r>
            <a:endParaRPr/>
          </a:p>
          <a:p>
            <a:pPr>
              <a:defRPr/>
            </a:pPr>
            <a:r>
              <a:rPr lang="fr-FR"/>
              <a:t>Critical readers: to be decided later after the STW</a:t>
            </a:r>
            <a:endParaRPr/>
          </a:p>
          <a:p>
            <a:pPr>
              <a:defRPr/>
            </a:pPr>
            <a:r>
              <a:rPr lang="fr-FR"/>
              <a:t>Digitalisation by UoC: to be completed only by UoC</a:t>
            </a:r>
          </a:p>
          <a:p>
            <a:pPr>
              <a:defRPr/>
            </a:pPr>
            <a:r>
              <a:rPr lang="fr-FR"/>
              <a:t>Estimated time: average of the duration of this PPT (for the online course)</a:t>
            </a:r>
            <a:endParaRPr lang="en-GB"/>
          </a:p>
        </p:txBody>
      </p:sp>
      <p:sp>
        <p:nvSpPr>
          <p:cNvPr id="411077440" name="Θέση αριθμού διαφάνειας 3"/>
          <p:cNvSpPr>
            <a:spLocks noGrp="1"/>
          </p:cNvSpPr>
          <p:nvPr>
            <p:ph type="sldNum" sz="quarter" idx="10"/>
          </p:nvPr>
        </p:nvSpPr>
        <p:spPr bwMode="auto"/>
        <p:txBody>
          <a:bodyPr/>
          <a:lstStyle/>
          <a:p>
            <a:pPr>
              <a:defRPr/>
            </a:pPr>
            <a:fld id="{EDB62DFF-FA73-4BF8-A0F1-0B0528D25054}" type="slidenum">
              <a:rPr lang="el-GR"/>
              <a:t>2</a:t>
            </a:fld>
            <a:endParaRPr lang="el-G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983864152" name="Θέση εικόνας διαφάνειας 1"/>
          <p:cNvSpPr>
            <a:spLocks noGrp="1" noRot="1" noChangeAspect="1"/>
          </p:cNvSpPr>
          <p:nvPr>
            <p:ph type="sldImg"/>
          </p:nvPr>
        </p:nvSpPr>
        <p:spPr bwMode="auto">
          <a:xfrm>
            <a:off x="381000" y="685800"/>
            <a:ext cx="6096000" cy="3429000"/>
          </a:xfrm>
        </p:spPr>
      </p:sp>
      <p:sp>
        <p:nvSpPr>
          <p:cNvPr id="314472381" name="Θέση σημειώσεων 2"/>
          <p:cNvSpPr>
            <a:spLocks noGrp="1"/>
          </p:cNvSpPr>
          <p:nvPr>
            <p:ph type="body" idx="1"/>
          </p:nvPr>
        </p:nvSpPr>
        <p:spPr bwMode="auto"/>
        <p:txBody>
          <a:bodyPr/>
          <a:lstStyle/>
          <a:p>
            <a:pPr marL="0" marR="0" indent="0" algn="l" defTabSz="914400" rtl="0">
              <a:lnSpc>
                <a:spcPct val="100000"/>
              </a:lnSpc>
              <a:spcBef>
                <a:spcPts val="0"/>
              </a:spcBef>
              <a:spcAft>
                <a:spcPts val="0"/>
              </a:spcAft>
              <a:buClrTx/>
              <a:buSzTx/>
              <a:buFontTx/>
              <a:buNone/>
              <a:defRPr/>
            </a:pPr>
            <a:r>
              <a:rPr lang="fr-FR"/>
              <a:t>To be filled by UoC</a:t>
            </a:r>
          </a:p>
        </p:txBody>
      </p:sp>
      <p:sp>
        <p:nvSpPr>
          <p:cNvPr id="331476779" name="Θέση αριθμού διαφάνειας 3"/>
          <p:cNvSpPr>
            <a:spLocks noGrp="1"/>
          </p:cNvSpPr>
          <p:nvPr>
            <p:ph type="sldNum" sz="quarter" idx="10"/>
          </p:nvPr>
        </p:nvSpPr>
        <p:spPr bwMode="auto"/>
        <p:txBody>
          <a:bodyPr/>
          <a:lstStyle/>
          <a:p>
            <a:pPr>
              <a:defRPr/>
            </a:pPr>
            <a:fld id="{EDB62DFF-FA73-4BF8-A0F1-0B0528D25054}" type="slidenum">
              <a:rPr lang="el-GR"/>
              <a:t>3</a:t>
            </a:fld>
            <a:endParaRPr lang="el-G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753854493" name="Slide Image Placeholder 1"/>
          <p:cNvSpPr>
            <a:spLocks noGrp="1" noRot="1" noChangeAspect="1"/>
          </p:cNvSpPr>
          <p:nvPr>
            <p:ph type="sldImg"/>
          </p:nvPr>
        </p:nvSpPr>
        <p:spPr bwMode="auto"/>
      </p:sp>
      <p:sp>
        <p:nvSpPr>
          <p:cNvPr id="891200015" name="Notes Placeholder 2"/>
          <p:cNvSpPr>
            <a:spLocks noGrp="1"/>
          </p:cNvSpPr>
          <p:nvPr>
            <p:ph type="body" idx="1"/>
          </p:nvPr>
        </p:nvSpPr>
        <p:spPr bwMode="auto"/>
        <p:txBody>
          <a:bodyPr/>
          <a:lstStyle/>
          <a:p>
            <a:pPr>
              <a:defRPr/>
            </a:pPr>
            <a:endParaRPr lang="el-GR"/>
          </a:p>
        </p:txBody>
      </p:sp>
      <p:sp>
        <p:nvSpPr>
          <p:cNvPr id="234264481" name="Slide Number Placeholder 3"/>
          <p:cNvSpPr>
            <a:spLocks noGrp="1"/>
          </p:cNvSpPr>
          <p:nvPr>
            <p:ph type="sldNum" sz="quarter" idx="5"/>
          </p:nvPr>
        </p:nvSpPr>
        <p:spPr bwMode="auto"/>
        <p:txBody>
          <a:bodyPr/>
          <a:lstStyle/>
          <a:p>
            <a:pPr>
              <a:defRPr/>
            </a:pPr>
            <a:fld id="{EDB62DFF-FA73-4BF8-A0F1-0B0528D25054}" type="slidenum">
              <a:rPr lang="el-GR"/>
              <a:t>4</a:t>
            </a:fld>
            <a:endParaRPr lang="el-G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2D54F232-22C5-BE2C-6321-FF63AE1F07F3}" type="slidenum">
              <a:rPr/>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DE5B9705-2D29-0351-95B1-1BFAD803409A}" type="slidenum">
              <a:rPr/>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353771356" name="Θέση εικόνας διαφάνειας 1"/>
          <p:cNvSpPr>
            <a:spLocks noGrp="1" noRot="1" noChangeAspect="1"/>
          </p:cNvSpPr>
          <p:nvPr>
            <p:ph type="sldImg"/>
          </p:nvPr>
        </p:nvSpPr>
        <p:spPr bwMode="auto">
          <a:xfrm>
            <a:off x="381000" y="685800"/>
            <a:ext cx="6096000" cy="3429000"/>
          </a:xfrm>
        </p:spPr>
      </p:sp>
      <p:sp>
        <p:nvSpPr>
          <p:cNvPr id="1604924717" name="Θέση σημειώσεων 2"/>
          <p:cNvSpPr>
            <a:spLocks noGrp="1"/>
          </p:cNvSpPr>
          <p:nvPr>
            <p:ph type="body" idx="1"/>
          </p:nvPr>
        </p:nvSpPr>
        <p:spPr bwMode="auto"/>
        <p:txBody>
          <a:bodyPr/>
          <a:lstStyle/>
          <a:p>
            <a:pPr marL="0" marR="0" indent="0" algn="l" defTabSz="914400" rtl="0">
              <a:lnSpc>
                <a:spcPct val="100000"/>
              </a:lnSpc>
              <a:spcBef>
                <a:spcPts val="0"/>
              </a:spcBef>
              <a:spcAft>
                <a:spcPts val="0"/>
              </a:spcAft>
              <a:buClrTx/>
              <a:buSzTx/>
              <a:buFontTx/>
              <a:buNone/>
              <a:defRPr/>
            </a:pPr>
            <a:r>
              <a:rPr lang="fr-FR"/>
              <a:t>This chapter « expected learning outcome » can be in only one page, including « Knowledge, Skills and Attitudes ». </a:t>
            </a:r>
            <a:endParaRPr/>
          </a:p>
        </p:txBody>
      </p:sp>
      <p:sp>
        <p:nvSpPr>
          <p:cNvPr id="1058799703" name="Θέση αριθμού διαφάνειας 3"/>
          <p:cNvSpPr>
            <a:spLocks noGrp="1"/>
          </p:cNvSpPr>
          <p:nvPr>
            <p:ph type="sldNum" sz="quarter" idx="10"/>
          </p:nvPr>
        </p:nvSpPr>
        <p:spPr bwMode="auto"/>
        <p:txBody>
          <a:bodyPr/>
          <a:lstStyle/>
          <a:p>
            <a:pPr>
              <a:defRPr/>
            </a:pPr>
            <a:fld id="{EDB62DFF-FA73-4BF8-A0F1-0B0528D25054}" type="slidenum">
              <a:rPr lang="el-GR"/>
              <a:t>7</a:t>
            </a:fld>
            <a:endParaRPr lang="el-G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373814685" name="Θέση εικόνας διαφάνειας 1"/>
          <p:cNvSpPr>
            <a:spLocks noGrp="1" noRot="1" noChangeAspect="1"/>
          </p:cNvSpPr>
          <p:nvPr>
            <p:ph type="sldImg"/>
          </p:nvPr>
        </p:nvSpPr>
        <p:spPr bwMode="auto">
          <a:xfrm>
            <a:off x="381000" y="685800"/>
            <a:ext cx="6096000" cy="3429000"/>
          </a:xfrm>
        </p:spPr>
      </p:sp>
      <p:sp>
        <p:nvSpPr>
          <p:cNvPr id="556259544" name="Θέση σημειώσεων 2"/>
          <p:cNvSpPr>
            <a:spLocks noGrp="1"/>
          </p:cNvSpPr>
          <p:nvPr>
            <p:ph type="body" idx="1"/>
          </p:nvPr>
        </p:nvSpPr>
        <p:spPr bwMode="auto"/>
        <p:txBody>
          <a:bodyPr/>
          <a:lstStyle/>
          <a:p>
            <a:pPr marL="0" marR="0" indent="0" algn="l" defTabSz="914400" rtl="0">
              <a:lnSpc>
                <a:spcPct val="100000"/>
              </a:lnSpc>
              <a:spcBef>
                <a:spcPts val="0"/>
              </a:spcBef>
              <a:spcAft>
                <a:spcPts val="0"/>
              </a:spcAft>
              <a:buClrTx/>
              <a:buSzTx/>
              <a:buFontTx/>
              <a:buNone/>
              <a:defRPr/>
            </a:pPr>
            <a:r>
              <a:rPr lang="fr-FR"/>
              <a:t>We can have one skill, or more in one page</a:t>
            </a:r>
            <a:endParaRPr/>
          </a:p>
        </p:txBody>
      </p:sp>
      <p:sp>
        <p:nvSpPr>
          <p:cNvPr id="164982066" name="Θέση αριθμού διαφάνειας 3"/>
          <p:cNvSpPr>
            <a:spLocks noGrp="1"/>
          </p:cNvSpPr>
          <p:nvPr>
            <p:ph type="sldNum" sz="quarter" idx="10"/>
          </p:nvPr>
        </p:nvSpPr>
        <p:spPr bwMode="auto"/>
        <p:txBody>
          <a:bodyPr/>
          <a:lstStyle/>
          <a:p>
            <a:pPr>
              <a:defRPr/>
            </a:pPr>
            <a:fld id="{EDB62DFF-FA73-4BF8-A0F1-0B0528D25054}" type="slidenum">
              <a:rPr lang="el-GR"/>
              <a:t>8</a:t>
            </a:fld>
            <a:endParaRPr lang="el-G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36382787" name="Θέση εικόνας διαφάνειας 1"/>
          <p:cNvSpPr>
            <a:spLocks noGrp="1" noRot="1" noChangeAspect="1"/>
          </p:cNvSpPr>
          <p:nvPr>
            <p:ph type="sldImg"/>
          </p:nvPr>
        </p:nvSpPr>
        <p:spPr bwMode="auto">
          <a:xfrm>
            <a:off x="381000" y="685800"/>
            <a:ext cx="6096000" cy="3429000"/>
          </a:xfrm>
        </p:spPr>
      </p:sp>
      <p:sp>
        <p:nvSpPr>
          <p:cNvPr id="806627045" name="Θέση σημειώσεων 2"/>
          <p:cNvSpPr>
            <a:spLocks noGrp="1"/>
          </p:cNvSpPr>
          <p:nvPr>
            <p:ph type="body" idx="1"/>
          </p:nvPr>
        </p:nvSpPr>
        <p:spPr bwMode="auto"/>
        <p:txBody>
          <a:bodyPr/>
          <a:lstStyle/>
          <a:p>
            <a:pPr marL="0" marR="0" indent="0" algn="l" defTabSz="914400" rtl="0">
              <a:lnSpc>
                <a:spcPct val="100000"/>
              </a:lnSpc>
              <a:spcBef>
                <a:spcPts val="0"/>
              </a:spcBef>
              <a:spcAft>
                <a:spcPts val="0"/>
              </a:spcAft>
              <a:buClrTx/>
              <a:buSzTx/>
              <a:buFontTx/>
              <a:buNone/>
              <a:defRPr/>
            </a:pPr>
            <a:r>
              <a:rPr lang="fr-FR"/>
              <a:t>One or more attitudes in one page </a:t>
            </a:r>
            <a:endParaRPr/>
          </a:p>
        </p:txBody>
      </p:sp>
      <p:sp>
        <p:nvSpPr>
          <p:cNvPr id="158507676" name="Θέση αριθμού διαφάνειας 3"/>
          <p:cNvSpPr>
            <a:spLocks noGrp="1"/>
          </p:cNvSpPr>
          <p:nvPr>
            <p:ph type="sldNum" sz="quarter" idx="10"/>
          </p:nvPr>
        </p:nvSpPr>
        <p:spPr bwMode="auto"/>
        <p:txBody>
          <a:bodyPr/>
          <a:lstStyle/>
          <a:p>
            <a:pPr>
              <a:defRPr/>
            </a:pPr>
            <a:fld id="{EDB62DFF-FA73-4BF8-A0F1-0B0528D25054}" type="slidenum">
              <a:rPr lang="el-GR"/>
              <a:t>9</a:t>
            </a:fld>
            <a:endParaRPr lang="el-G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069972104" name="Θέση εικόνας διαφάνειας 1"/>
          <p:cNvSpPr>
            <a:spLocks noGrp="1" noRot="1" noChangeAspect="1"/>
          </p:cNvSpPr>
          <p:nvPr>
            <p:ph type="sldImg"/>
          </p:nvPr>
        </p:nvSpPr>
        <p:spPr bwMode="auto">
          <a:xfrm>
            <a:off x="381000" y="685800"/>
            <a:ext cx="6096000" cy="3429000"/>
          </a:xfrm>
        </p:spPr>
      </p:sp>
      <p:sp>
        <p:nvSpPr>
          <p:cNvPr id="807577005" name="Θέση σημειώσεων 2"/>
          <p:cNvSpPr>
            <a:spLocks noGrp="1"/>
          </p:cNvSpPr>
          <p:nvPr>
            <p:ph type="body" idx="1"/>
          </p:nvPr>
        </p:nvSpPr>
        <p:spPr bwMode="auto"/>
        <p:txBody>
          <a:bodyPr/>
          <a:lstStyle/>
          <a:p>
            <a:pPr marL="0" marR="0" indent="0" algn="l" defTabSz="914400" rtl="0">
              <a:lnSpc>
                <a:spcPct val="100000"/>
              </a:lnSpc>
              <a:spcBef>
                <a:spcPts val="0"/>
              </a:spcBef>
              <a:spcAft>
                <a:spcPts val="0"/>
              </a:spcAft>
              <a:buClrTx/>
              <a:buSzTx/>
              <a:buFontTx/>
              <a:buNone/>
              <a:defRPr/>
            </a:pPr>
            <a:r>
              <a:rPr lang="fr-FR"/>
              <a:t>Choose few key words that are meaninful for the education material</a:t>
            </a:r>
          </a:p>
        </p:txBody>
      </p:sp>
      <p:sp>
        <p:nvSpPr>
          <p:cNvPr id="1414536980" name="Θέση αριθμού διαφάνειας 3"/>
          <p:cNvSpPr>
            <a:spLocks noGrp="1"/>
          </p:cNvSpPr>
          <p:nvPr>
            <p:ph type="sldNum" sz="quarter" idx="10"/>
          </p:nvPr>
        </p:nvSpPr>
        <p:spPr bwMode="auto"/>
        <p:txBody>
          <a:bodyPr/>
          <a:lstStyle/>
          <a:p>
            <a:pPr>
              <a:defRPr/>
            </a:pPr>
            <a:fld id="{EDB62DFF-FA73-4BF8-A0F1-0B0528D25054}" type="slidenum">
              <a:rPr lang="el-GR"/>
              <a:t>10</a:t>
            </a:fld>
            <a:endParaRPr lang="el-G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661483504" name="Θέση εικόνας διαφάνειας 1"/>
          <p:cNvSpPr>
            <a:spLocks noGrp="1" noRot="1" noChangeAspect="1"/>
          </p:cNvSpPr>
          <p:nvPr>
            <p:ph type="sldImg"/>
          </p:nvPr>
        </p:nvSpPr>
        <p:spPr bwMode="auto">
          <a:xfrm>
            <a:off x="381000" y="685800"/>
            <a:ext cx="6096000" cy="3429000"/>
          </a:xfrm>
        </p:spPr>
      </p:sp>
      <p:sp>
        <p:nvSpPr>
          <p:cNvPr id="1840262863" name="Θέση σημειώσεων 2"/>
          <p:cNvSpPr>
            <a:spLocks noGrp="1"/>
          </p:cNvSpPr>
          <p:nvPr>
            <p:ph type="body" idx="1"/>
          </p:nvPr>
        </p:nvSpPr>
        <p:spPr bwMode="auto"/>
        <p:txBody>
          <a:bodyPr/>
          <a:lstStyle/>
          <a:p>
            <a:pPr>
              <a:defRPr/>
            </a:pPr>
            <a:r>
              <a:rPr lang="fr-FR"/>
              <a:t>Change the title « educational material », example for Erasmus+: « Understanding the Erasmus+ call for proposal ».. </a:t>
            </a:r>
            <a:endParaRPr/>
          </a:p>
          <a:p>
            <a:pPr>
              <a:defRPr/>
            </a:pPr>
            <a:r>
              <a:rPr lang="fr-FR"/>
              <a:t>Minimum 1 topic and 1 page (or 1 topic, 2 pages..)</a:t>
            </a:r>
            <a:endParaRPr/>
          </a:p>
          <a:p>
            <a:pPr>
              <a:defRPr/>
            </a:pPr>
            <a:r>
              <a:rPr lang="fr-FR"/>
              <a:t>Just remember not to change the font of the PPt and that you should not put a lot of information in one page, if that happens, it is better to split the information in two pages. Also have in mind the space you need to  leave out  in case of inserting a picture.</a:t>
            </a:r>
            <a:endParaRPr/>
          </a:p>
          <a:p>
            <a:pPr>
              <a:defRPr/>
            </a:pPr>
            <a:endParaRPr lang="fr-FR"/>
          </a:p>
          <a:p>
            <a:pPr>
              <a:defRPr/>
            </a:pPr>
            <a:r>
              <a:rPr lang="fr-FR" b="1"/>
              <a:t>Also you can insert : hypertext, hyperimage, hyperlink or video (up to 16MB) </a:t>
            </a:r>
            <a:endParaRPr/>
          </a:p>
          <a:p>
            <a:pPr>
              <a:defRPr/>
            </a:pPr>
            <a:r>
              <a:rPr lang="fr-FR" b="1"/>
              <a:t>You need to tell us where the hypertext, hyperimage, hyperlink or video should be on the slide (eg. Below the title, next to a paragraph……..) and also provide the link in the PPT notes.</a:t>
            </a:r>
          </a:p>
          <a:p>
            <a:pPr>
              <a:defRPr/>
            </a:pPr>
            <a:endParaRPr lang="fr-FR"/>
          </a:p>
          <a:p>
            <a:pPr>
              <a:defRPr/>
            </a:pPr>
            <a:r>
              <a:rPr lang="fr-FR"/>
              <a:t>The </a:t>
            </a:r>
            <a:r>
              <a:rPr lang="fr-FR" b="1"/>
              <a:t>slide</a:t>
            </a:r>
            <a:r>
              <a:rPr lang="fr-FR"/>
              <a:t> has to be </a:t>
            </a:r>
            <a:r>
              <a:rPr lang="fr-FR" b="1"/>
              <a:t>duplicated</a:t>
            </a:r>
            <a:r>
              <a:rPr lang="fr-FR"/>
              <a:t> according to the number of topics</a:t>
            </a:r>
            <a:endParaRPr/>
          </a:p>
          <a:p>
            <a:pPr>
              <a:defRPr/>
            </a:pPr>
            <a:endParaRPr lang="el-GR"/>
          </a:p>
        </p:txBody>
      </p:sp>
      <p:sp>
        <p:nvSpPr>
          <p:cNvPr id="30488056" name="Θέση αριθμού διαφάνειας 3"/>
          <p:cNvSpPr>
            <a:spLocks noGrp="1"/>
          </p:cNvSpPr>
          <p:nvPr>
            <p:ph type="sldNum" sz="quarter" idx="10"/>
          </p:nvPr>
        </p:nvSpPr>
        <p:spPr bwMode="auto"/>
        <p:txBody>
          <a:bodyPr/>
          <a:lstStyle/>
          <a:p>
            <a:pPr>
              <a:defRPr/>
            </a:pPr>
            <a:fld id="{EDB62DFF-FA73-4BF8-A0F1-0B0528D25054}" type="slidenum">
              <a:rPr lang="el-GR"/>
              <a:t>11</a:t>
            </a:fld>
            <a:endParaRPr lang="el-G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567423613" name="Θέση εικόνας διαφάνειας 1"/>
          <p:cNvSpPr>
            <a:spLocks noGrp="1" noRot="1" noChangeAspect="1"/>
          </p:cNvSpPr>
          <p:nvPr>
            <p:ph type="sldImg"/>
          </p:nvPr>
        </p:nvSpPr>
        <p:spPr bwMode="auto">
          <a:xfrm>
            <a:off x="381000" y="685800"/>
            <a:ext cx="6096000" cy="3429000"/>
          </a:xfrm>
        </p:spPr>
      </p:sp>
      <p:sp>
        <p:nvSpPr>
          <p:cNvPr id="945242149" name="Θέση σημειώσεων 2"/>
          <p:cNvSpPr>
            <a:spLocks noGrp="1"/>
          </p:cNvSpPr>
          <p:nvPr>
            <p:ph type="body" idx="1"/>
          </p:nvPr>
        </p:nvSpPr>
        <p:spPr bwMode="auto"/>
        <p:txBody>
          <a:bodyPr/>
          <a:lstStyle/>
          <a:p>
            <a:pPr>
              <a:defRPr/>
            </a:pPr>
            <a:r>
              <a:rPr lang="fr-FR"/>
              <a:t>Change the title « educational material », example for Erasmus+: « Understanding the Erasmus+ call for proposal ».. </a:t>
            </a:r>
            <a:endParaRPr/>
          </a:p>
          <a:p>
            <a:pPr>
              <a:defRPr/>
            </a:pPr>
            <a:r>
              <a:rPr lang="fr-FR"/>
              <a:t>Minimum 1 topic and 1 page (or 1 topic, 2 pages..)</a:t>
            </a:r>
            <a:endParaRPr/>
          </a:p>
          <a:p>
            <a:pPr>
              <a:defRPr/>
            </a:pPr>
            <a:r>
              <a:rPr lang="fr-FR"/>
              <a:t>Just remember not to change the font of the PPt and that you should not put a lot of information in one page, if that happens, it is better to split the information in two pages. Also have in mind the space you need to  leave out  in case of inserting a picture.</a:t>
            </a:r>
            <a:endParaRPr/>
          </a:p>
          <a:p>
            <a:pPr>
              <a:defRPr/>
            </a:pPr>
            <a:endParaRPr lang="fr-FR"/>
          </a:p>
          <a:p>
            <a:pPr>
              <a:defRPr/>
            </a:pPr>
            <a:r>
              <a:rPr lang="fr-FR" b="1"/>
              <a:t>Also you can insert : hypertext, hyperimage, hyperlink or video (up to 16MB) </a:t>
            </a:r>
            <a:endParaRPr/>
          </a:p>
          <a:p>
            <a:pPr>
              <a:defRPr/>
            </a:pPr>
            <a:r>
              <a:rPr lang="fr-FR" b="1"/>
              <a:t>You need to tell us where the hypertext, hyperimage, hyperlink or video should be on the slide (eg. Below the title, next to a paragraph……..) and also provide the link in the PPT notes.</a:t>
            </a:r>
          </a:p>
          <a:p>
            <a:pPr>
              <a:defRPr/>
            </a:pPr>
            <a:endParaRPr lang="fr-FR"/>
          </a:p>
          <a:p>
            <a:pPr>
              <a:defRPr/>
            </a:pPr>
            <a:r>
              <a:rPr lang="fr-FR"/>
              <a:t>The </a:t>
            </a:r>
            <a:r>
              <a:rPr lang="fr-FR" b="1"/>
              <a:t>slide</a:t>
            </a:r>
            <a:r>
              <a:rPr lang="fr-FR"/>
              <a:t> has to be </a:t>
            </a:r>
            <a:r>
              <a:rPr lang="fr-FR" b="1"/>
              <a:t>duplicated</a:t>
            </a:r>
            <a:r>
              <a:rPr lang="fr-FR"/>
              <a:t> according to the number of topics</a:t>
            </a:r>
            <a:endParaRPr/>
          </a:p>
          <a:p>
            <a:pPr>
              <a:defRPr/>
            </a:pPr>
            <a:endParaRPr lang="el-GR"/>
          </a:p>
        </p:txBody>
      </p:sp>
      <p:sp>
        <p:nvSpPr>
          <p:cNvPr id="862456564" name="Θέση αριθμού διαφάνειας 3"/>
          <p:cNvSpPr>
            <a:spLocks noGrp="1"/>
          </p:cNvSpPr>
          <p:nvPr>
            <p:ph type="sldNum" sz="quarter" idx="10"/>
          </p:nvPr>
        </p:nvSpPr>
        <p:spPr bwMode="auto"/>
        <p:txBody>
          <a:bodyPr/>
          <a:lstStyle/>
          <a:p>
            <a:pPr>
              <a:defRPr/>
            </a:pPr>
            <a:fld id="{EDB62DFF-FA73-4BF8-A0F1-0B0528D25054}" type="slidenum">
              <a:rPr lang="el-GR"/>
              <a:t>12</a:t>
            </a:fld>
            <a:endParaRPr lang="el-G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573874197" name="Θέση εικόνας διαφάνειας 1"/>
          <p:cNvSpPr>
            <a:spLocks noGrp="1" noRot="1" noChangeAspect="1"/>
          </p:cNvSpPr>
          <p:nvPr>
            <p:ph type="sldImg"/>
          </p:nvPr>
        </p:nvSpPr>
        <p:spPr bwMode="auto">
          <a:xfrm>
            <a:off x="381000" y="685800"/>
            <a:ext cx="6096000" cy="3429000"/>
          </a:xfrm>
        </p:spPr>
      </p:sp>
      <p:sp>
        <p:nvSpPr>
          <p:cNvPr id="1910734881" name="Θέση σημειώσεων 2"/>
          <p:cNvSpPr>
            <a:spLocks noGrp="1"/>
          </p:cNvSpPr>
          <p:nvPr>
            <p:ph type="body" idx="1"/>
          </p:nvPr>
        </p:nvSpPr>
        <p:spPr bwMode="auto"/>
        <p:txBody>
          <a:bodyPr/>
          <a:lstStyle/>
          <a:p>
            <a:pPr>
              <a:defRPr/>
            </a:pPr>
            <a:r>
              <a:rPr lang="fr-FR"/>
              <a:t>Example: </a:t>
            </a:r>
            <a:endParaRPr/>
          </a:p>
          <a:p>
            <a:pPr>
              <a:defRPr/>
            </a:pPr>
            <a:r>
              <a:rPr lang="fr-FR"/>
              <a:t>activity 1/5: page 1: multiple choice question and in the same page, in the notes : answers and indication of the correct answer.</a:t>
            </a:r>
            <a:endParaRPr lang="el-GR"/>
          </a:p>
        </p:txBody>
      </p:sp>
      <p:sp>
        <p:nvSpPr>
          <p:cNvPr id="1829526583" name="Θέση αριθμού διαφάνειας 3"/>
          <p:cNvSpPr>
            <a:spLocks noGrp="1"/>
          </p:cNvSpPr>
          <p:nvPr>
            <p:ph type="sldNum" sz="quarter" idx="10"/>
          </p:nvPr>
        </p:nvSpPr>
        <p:spPr bwMode="auto"/>
        <p:txBody>
          <a:bodyPr/>
          <a:lstStyle/>
          <a:p>
            <a:pPr>
              <a:defRPr/>
            </a:pPr>
            <a:fld id="{EDB62DFF-FA73-4BF8-A0F1-0B0528D25054}" type="slidenum">
              <a:rPr lang="el-GR"/>
              <a:t>13</a:t>
            </a:fld>
            <a:endParaRPr lang="el-G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50130533" name="Θέση εικόνας διαφάνειας 1"/>
          <p:cNvSpPr>
            <a:spLocks noGrp="1" noRot="1" noChangeAspect="1"/>
          </p:cNvSpPr>
          <p:nvPr>
            <p:ph type="sldImg"/>
          </p:nvPr>
        </p:nvSpPr>
        <p:spPr bwMode="auto">
          <a:xfrm>
            <a:off x="381000" y="685800"/>
            <a:ext cx="6096000" cy="3429000"/>
          </a:xfrm>
        </p:spPr>
      </p:sp>
      <p:sp>
        <p:nvSpPr>
          <p:cNvPr id="552493507" name="Θέση σημειώσεων 2"/>
          <p:cNvSpPr>
            <a:spLocks noGrp="1"/>
          </p:cNvSpPr>
          <p:nvPr>
            <p:ph type="body" idx="1"/>
          </p:nvPr>
        </p:nvSpPr>
        <p:spPr bwMode="auto"/>
        <p:txBody>
          <a:bodyPr/>
          <a:lstStyle/>
          <a:p>
            <a:pPr marL="0" marR="0" indent="0" algn="l" defTabSz="914400" rtl="0">
              <a:lnSpc>
                <a:spcPct val="100000"/>
              </a:lnSpc>
              <a:spcBef>
                <a:spcPts val="0"/>
              </a:spcBef>
              <a:spcAft>
                <a:spcPts val="0"/>
              </a:spcAft>
              <a:buClrTx/>
              <a:buSzTx/>
              <a:buFontTx/>
              <a:buNone/>
              <a:defRPr/>
            </a:pPr>
            <a:r>
              <a:rPr lang="fr-FR"/>
              <a:t>Write a list of references: articles, website, books, hyperlinks. It can be one page or more </a:t>
            </a:r>
            <a:endParaRPr/>
          </a:p>
        </p:txBody>
      </p:sp>
      <p:sp>
        <p:nvSpPr>
          <p:cNvPr id="972348978" name="Θέση αριθμού διαφάνειας 3"/>
          <p:cNvSpPr>
            <a:spLocks noGrp="1"/>
          </p:cNvSpPr>
          <p:nvPr>
            <p:ph type="sldNum" sz="quarter" idx="10"/>
          </p:nvPr>
        </p:nvSpPr>
        <p:spPr bwMode="auto"/>
        <p:txBody>
          <a:bodyPr/>
          <a:lstStyle/>
          <a:p>
            <a:pPr>
              <a:defRPr/>
            </a:pPr>
            <a:fld id="{EDB62DFF-FA73-4BF8-A0F1-0B0528D25054}" type="slidenum">
              <a:rPr lang="el-GR"/>
              <a:t>14</a:t>
            </a:fld>
            <a:endParaRPr lang="el-G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E1726C0C-BE10-166B-961F-4586C07E4D49}" type="slidenum">
              <a:rPr/>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727F2D85-20CD-BE15-05EB-093E734003A4}" type="slidenum">
              <a:rPr/>
              <a:t>16</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PhAnim="0" type="title" preserve="1" userDrawn="1">
  <p:cSld name="Διαφάνεια τίτλου">
    <p:spTree>
      <p:nvGrpSpPr>
        <p:cNvPr id="1" name=""/>
        <p:cNvGrpSpPr/>
        <p:nvPr/>
      </p:nvGrpSpPr>
      <p:grpSpPr bwMode="auto">
        <a:xfrm>
          <a:off x="0" y="0"/>
          <a:ext cx="0" cy="0"/>
          <a:chOff x="0" y="0"/>
          <a:chExt cx="0" cy="0"/>
        </a:xfrm>
      </p:grpSpPr>
      <p:sp>
        <p:nvSpPr>
          <p:cNvPr id="374306973" name="Τίτλος 1"/>
          <p:cNvSpPr>
            <a:spLocks noGrp="1"/>
          </p:cNvSpPr>
          <p:nvPr>
            <p:ph type="ctrTitle"/>
          </p:nvPr>
        </p:nvSpPr>
        <p:spPr bwMode="auto">
          <a:xfrm>
            <a:off x="914400" y="2130426"/>
            <a:ext cx="10363200" cy="1470025"/>
          </a:xfrm>
        </p:spPr>
        <p:txBody>
          <a:bodyPr/>
          <a:lstStyle/>
          <a:p>
            <a:pPr>
              <a:defRPr/>
            </a:pPr>
            <a:r>
              <a:rPr lang="el-GR"/>
              <a:t>Στυλ κύριου τίτλου</a:t>
            </a:r>
            <a:endParaRPr/>
          </a:p>
        </p:txBody>
      </p:sp>
      <p:sp>
        <p:nvSpPr>
          <p:cNvPr id="1491023552" name="Υπότιτλος 2"/>
          <p:cNvSpPr>
            <a:spLocks noGrp="1"/>
          </p:cNvSpPr>
          <p:nvPr>
            <p:ph type="subTitle" idx="1"/>
          </p:nvPr>
        </p:nvSpPr>
        <p:spPr bwMode="auto">
          <a:xfrm>
            <a:off x="1828800" y="3886200"/>
            <a:ext cx="8534400" cy="1752599"/>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a:defRPr/>
            </a:pPr>
            <a:r>
              <a:rPr lang="el-GR"/>
              <a:t>Στυλ κύριου υπότιτλου</a:t>
            </a:r>
            <a:endParaRPr/>
          </a:p>
        </p:txBody>
      </p:sp>
      <p:sp>
        <p:nvSpPr>
          <p:cNvPr id="2029960307" name="Θέση ημερομηνίας 3"/>
          <p:cNvSpPr>
            <a:spLocks noGrp="1"/>
          </p:cNvSpPr>
          <p:nvPr>
            <p:ph type="dt" sz="half" idx="10"/>
          </p:nvPr>
        </p:nvSpPr>
        <p:spPr bwMode="auto"/>
        <p:txBody>
          <a:bodyPr/>
          <a:lstStyle/>
          <a:p>
            <a:pPr>
              <a:defRPr/>
            </a:pPr>
            <a:fld id="{21D7CC03-01C9-4B5E-B408-D8F410EE8D64}" type="datetimeFigureOut">
              <a:rPr lang="el-GR"/>
              <a:t>21/5/2026</a:t>
            </a:fld>
            <a:endParaRPr lang="el-GR"/>
          </a:p>
        </p:txBody>
      </p:sp>
      <p:sp>
        <p:nvSpPr>
          <p:cNvPr id="411885883" name="Θέση υποσέλιδου 4"/>
          <p:cNvSpPr>
            <a:spLocks noGrp="1"/>
          </p:cNvSpPr>
          <p:nvPr>
            <p:ph type="ftr" sz="quarter" idx="11"/>
          </p:nvPr>
        </p:nvSpPr>
        <p:spPr bwMode="auto"/>
        <p:txBody>
          <a:bodyPr/>
          <a:lstStyle/>
          <a:p>
            <a:pPr>
              <a:defRPr/>
            </a:pPr>
            <a:endParaRPr lang="el-GR"/>
          </a:p>
        </p:txBody>
      </p:sp>
      <p:sp>
        <p:nvSpPr>
          <p:cNvPr id="1850309392" name="Θέση αριθμού διαφάνειας 5"/>
          <p:cNvSpPr>
            <a:spLocks noGrp="1"/>
          </p:cNvSpPr>
          <p:nvPr>
            <p:ph type="sldNum" sz="quarter" idx="12"/>
          </p:nvPr>
        </p:nvSpPr>
        <p:spPr bwMode="auto"/>
        <p:txBody>
          <a:bodyPr/>
          <a:lstStyle/>
          <a:p>
            <a:pPr>
              <a:defRPr/>
            </a:pPr>
            <a:fld id="{BE07E0F6-6A15-40AC-B35E-218D8F9DC6A8}" type="slidenum">
              <a:rPr lang="el-GR"/>
              <a:t>‹N°›</a:t>
            </a:fld>
            <a:endParaRPr lang="el-G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PhAnim="0" type="obj" preserve="1" userDrawn="1">
  <p:cSld name="Τίτλος και Περιεχόμενο">
    <p:spTree>
      <p:nvGrpSpPr>
        <p:cNvPr id="1" name=""/>
        <p:cNvGrpSpPr/>
        <p:nvPr/>
      </p:nvGrpSpPr>
      <p:grpSpPr bwMode="auto">
        <a:xfrm>
          <a:off x="0" y="0"/>
          <a:ext cx="0" cy="0"/>
          <a:chOff x="0" y="0"/>
          <a:chExt cx="0" cy="0"/>
        </a:xfrm>
      </p:grpSpPr>
      <p:sp>
        <p:nvSpPr>
          <p:cNvPr id="47666783" name="Τίτλος 1"/>
          <p:cNvSpPr>
            <a:spLocks noGrp="1"/>
          </p:cNvSpPr>
          <p:nvPr>
            <p:ph type="title"/>
          </p:nvPr>
        </p:nvSpPr>
        <p:spPr bwMode="auto"/>
        <p:txBody>
          <a:bodyPr/>
          <a:lstStyle/>
          <a:p>
            <a:pPr>
              <a:defRPr/>
            </a:pPr>
            <a:r>
              <a:rPr lang="el-GR"/>
              <a:t>Στυλ κύριου τίτλου</a:t>
            </a:r>
            <a:endParaRPr/>
          </a:p>
        </p:txBody>
      </p:sp>
      <p:sp>
        <p:nvSpPr>
          <p:cNvPr id="1033797896" name="Θέση περιεχομένου 2"/>
          <p:cNvSpPr>
            <a:spLocks noGrp="1"/>
          </p:cNvSpPr>
          <p:nvPr>
            <p:ph idx="1"/>
          </p:nvPr>
        </p:nvSpPr>
        <p:spPr bwMode="auto"/>
        <p:txBody>
          <a:bodyPr/>
          <a:lstStyle/>
          <a:p>
            <a:pPr lvl="0">
              <a:defRPr/>
            </a:pPr>
            <a:r>
              <a:rPr lang="el-GR"/>
              <a:t>Στυλ υποδείγματος κειμένου</a:t>
            </a:r>
            <a:endParaRPr/>
          </a:p>
          <a:p>
            <a:pPr lvl="1">
              <a:defRPr/>
            </a:pPr>
            <a:r>
              <a:rPr lang="el-GR"/>
              <a:t>Δεύτερου επιπέδου</a:t>
            </a:r>
            <a:endParaRPr/>
          </a:p>
          <a:p>
            <a:pPr lvl="2">
              <a:defRPr/>
            </a:pPr>
            <a:r>
              <a:rPr lang="el-GR"/>
              <a:t>Τρίτου επιπέδου</a:t>
            </a:r>
            <a:endParaRPr/>
          </a:p>
          <a:p>
            <a:pPr lvl="3">
              <a:defRPr/>
            </a:pPr>
            <a:r>
              <a:rPr lang="el-GR"/>
              <a:t>Τέταρτου επιπέδου</a:t>
            </a:r>
            <a:endParaRPr/>
          </a:p>
          <a:p>
            <a:pPr lvl="4">
              <a:defRPr/>
            </a:pPr>
            <a:r>
              <a:rPr lang="el-GR"/>
              <a:t>Πέμπτου επιπέδου</a:t>
            </a:r>
            <a:endParaRPr/>
          </a:p>
        </p:txBody>
      </p:sp>
      <p:sp>
        <p:nvSpPr>
          <p:cNvPr id="479198659" name="Θέση ημερομηνίας 3"/>
          <p:cNvSpPr>
            <a:spLocks noGrp="1"/>
          </p:cNvSpPr>
          <p:nvPr>
            <p:ph type="dt" sz="half" idx="10"/>
          </p:nvPr>
        </p:nvSpPr>
        <p:spPr bwMode="auto"/>
        <p:txBody>
          <a:bodyPr/>
          <a:lstStyle/>
          <a:p>
            <a:pPr>
              <a:defRPr/>
            </a:pPr>
            <a:fld id="{21D7CC03-01C9-4B5E-B408-D8F410EE8D64}" type="datetimeFigureOut">
              <a:rPr lang="el-GR"/>
              <a:t>21/5/2026</a:t>
            </a:fld>
            <a:endParaRPr lang="el-GR"/>
          </a:p>
        </p:txBody>
      </p:sp>
      <p:sp>
        <p:nvSpPr>
          <p:cNvPr id="2029510258" name="Θέση υποσέλιδου 4"/>
          <p:cNvSpPr>
            <a:spLocks noGrp="1"/>
          </p:cNvSpPr>
          <p:nvPr>
            <p:ph type="ftr" sz="quarter" idx="11"/>
          </p:nvPr>
        </p:nvSpPr>
        <p:spPr bwMode="auto"/>
        <p:txBody>
          <a:bodyPr/>
          <a:lstStyle/>
          <a:p>
            <a:pPr>
              <a:defRPr/>
            </a:pPr>
            <a:endParaRPr lang="el-GR"/>
          </a:p>
        </p:txBody>
      </p:sp>
      <p:sp>
        <p:nvSpPr>
          <p:cNvPr id="202509059" name="Θέση αριθμού διαφάνειας 5"/>
          <p:cNvSpPr>
            <a:spLocks noGrp="1"/>
          </p:cNvSpPr>
          <p:nvPr>
            <p:ph type="sldNum" sz="quarter" idx="12"/>
          </p:nvPr>
        </p:nvSpPr>
        <p:spPr bwMode="auto"/>
        <p:txBody>
          <a:bodyPr/>
          <a:lstStyle/>
          <a:p>
            <a:pPr>
              <a:defRPr/>
            </a:pPr>
            <a:fld id="{BE07E0F6-6A15-40AC-B35E-218D8F9DC6A8}" type="slidenum">
              <a:rPr lang="el-GR"/>
              <a:t>‹N°›</a:t>
            </a:fld>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PhAnim="0" type="secHead" preserve="1" userDrawn="1">
  <p:cSld name="Κεφαλίδα ενότητας">
    <p:spTree>
      <p:nvGrpSpPr>
        <p:cNvPr id="1" name=""/>
        <p:cNvGrpSpPr/>
        <p:nvPr/>
      </p:nvGrpSpPr>
      <p:grpSpPr bwMode="auto">
        <a:xfrm>
          <a:off x="0" y="0"/>
          <a:ext cx="0" cy="0"/>
          <a:chOff x="0" y="0"/>
          <a:chExt cx="0" cy="0"/>
        </a:xfrm>
      </p:grpSpPr>
      <p:sp>
        <p:nvSpPr>
          <p:cNvPr id="1996446578" name="Τίτλος 1"/>
          <p:cNvSpPr>
            <a:spLocks noGrp="1"/>
          </p:cNvSpPr>
          <p:nvPr>
            <p:ph type="title"/>
          </p:nvPr>
        </p:nvSpPr>
        <p:spPr bwMode="auto">
          <a:xfrm>
            <a:off x="963084" y="4406901"/>
            <a:ext cx="10363200" cy="1362075"/>
          </a:xfrm>
        </p:spPr>
        <p:txBody>
          <a:bodyPr anchor="t"/>
          <a:lstStyle>
            <a:lvl1pPr algn="l">
              <a:defRPr sz="4000" b="1" cap="all"/>
            </a:lvl1pPr>
          </a:lstStyle>
          <a:p>
            <a:pPr>
              <a:defRPr/>
            </a:pPr>
            <a:r>
              <a:rPr lang="el-GR"/>
              <a:t>Στυλ κύριου τίτλου</a:t>
            </a:r>
            <a:endParaRPr/>
          </a:p>
        </p:txBody>
      </p:sp>
      <p:sp>
        <p:nvSpPr>
          <p:cNvPr id="1517550620" name="Θέση κειμένου 2"/>
          <p:cNvSpPr>
            <a:spLocks noGrp="1"/>
          </p:cNvSpPr>
          <p:nvPr>
            <p:ph type="body" idx="1"/>
          </p:nvPr>
        </p:nvSpPr>
        <p:spPr bwMode="auto">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defRPr/>
            </a:pPr>
            <a:r>
              <a:rPr lang="el-GR"/>
              <a:t>Στυλ υποδείγματος κειμένου</a:t>
            </a:r>
            <a:endParaRPr/>
          </a:p>
        </p:txBody>
      </p:sp>
      <p:sp>
        <p:nvSpPr>
          <p:cNvPr id="996700947" name="Θέση ημερομηνίας 3"/>
          <p:cNvSpPr>
            <a:spLocks noGrp="1"/>
          </p:cNvSpPr>
          <p:nvPr>
            <p:ph type="dt" sz="half" idx="10"/>
          </p:nvPr>
        </p:nvSpPr>
        <p:spPr bwMode="auto"/>
        <p:txBody>
          <a:bodyPr/>
          <a:lstStyle/>
          <a:p>
            <a:pPr>
              <a:defRPr/>
            </a:pPr>
            <a:fld id="{21D7CC03-01C9-4B5E-B408-D8F410EE8D64}" type="datetimeFigureOut">
              <a:rPr lang="el-GR"/>
              <a:t>21/5/2026</a:t>
            </a:fld>
            <a:endParaRPr lang="el-GR"/>
          </a:p>
        </p:txBody>
      </p:sp>
      <p:sp>
        <p:nvSpPr>
          <p:cNvPr id="1940942473" name="Θέση υποσέλιδου 4"/>
          <p:cNvSpPr>
            <a:spLocks noGrp="1"/>
          </p:cNvSpPr>
          <p:nvPr>
            <p:ph type="ftr" sz="quarter" idx="11"/>
          </p:nvPr>
        </p:nvSpPr>
        <p:spPr bwMode="auto"/>
        <p:txBody>
          <a:bodyPr/>
          <a:lstStyle/>
          <a:p>
            <a:pPr>
              <a:defRPr/>
            </a:pPr>
            <a:endParaRPr lang="el-GR"/>
          </a:p>
        </p:txBody>
      </p:sp>
      <p:sp>
        <p:nvSpPr>
          <p:cNvPr id="929555990" name="Θέση αριθμού διαφάνειας 5"/>
          <p:cNvSpPr>
            <a:spLocks noGrp="1"/>
          </p:cNvSpPr>
          <p:nvPr>
            <p:ph type="sldNum" sz="quarter" idx="12"/>
          </p:nvPr>
        </p:nvSpPr>
        <p:spPr bwMode="auto"/>
        <p:txBody>
          <a:bodyPr/>
          <a:lstStyle/>
          <a:p>
            <a:pPr>
              <a:defRPr/>
            </a:pPr>
            <a:fld id="{BE07E0F6-6A15-40AC-B35E-218D8F9DC6A8}" type="slidenum">
              <a:rPr lang="el-GR"/>
              <a:t>‹N°›</a:t>
            </a:fld>
            <a:endParaRPr lang="el-G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PhAnim="0" type="twoObj" preserve="1" userDrawn="1">
  <p:cSld name="Δύο περιεχόμενα">
    <p:spTree>
      <p:nvGrpSpPr>
        <p:cNvPr id="1" name=""/>
        <p:cNvGrpSpPr/>
        <p:nvPr/>
      </p:nvGrpSpPr>
      <p:grpSpPr bwMode="auto">
        <a:xfrm>
          <a:off x="0" y="0"/>
          <a:ext cx="0" cy="0"/>
          <a:chOff x="0" y="0"/>
          <a:chExt cx="0" cy="0"/>
        </a:xfrm>
      </p:grpSpPr>
      <p:sp>
        <p:nvSpPr>
          <p:cNvPr id="1962627288" name="Τίτλος 1"/>
          <p:cNvSpPr>
            <a:spLocks noGrp="1"/>
          </p:cNvSpPr>
          <p:nvPr>
            <p:ph type="title"/>
          </p:nvPr>
        </p:nvSpPr>
        <p:spPr bwMode="auto"/>
        <p:txBody>
          <a:bodyPr/>
          <a:lstStyle/>
          <a:p>
            <a:pPr>
              <a:defRPr/>
            </a:pPr>
            <a:r>
              <a:rPr lang="el-GR"/>
              <a:t>Στυλ κύριου τίτλου</a:t>
            </a:r>
            <a:endParaRPr/>
          </a:p>
        </p:txBody>
      </p:sp>
      <p:sp>
        <p:nvSpPr>
          <p:cNvPr id="1354336150" name="Θέση περιεχομένου 2"/>
          <p:cNvSpPr>
            <a:spLocks noGrp="1"/>
          </p:cNvSpPr>
          <p:nvPr>
            <p:ph sz="half" idx="1"/>
          </p:nvPr>
        </p:nvSpPr>
        <p:spPr bwMode="auto">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defRPr/>
            </a:pPr>
            <a:r>
              <a:rPr lang="el-GR"/>
              <a:t>Στυλ υποδείγματος κειμένου</a:t>
            </a:r>
            <a:endParaRPr/>
          </a:p>
          <a:p>
            <a:pPr lvl="1">
              <a:defRPr/>
            </a:pPr>
            <a:r>
              <a:rPr lang="el-GR"/>
              <a:t>Δεύτερου επιπέδου</a:t>
            </a:r>
            <a:endParaRPr/>
          </a:p>
          <a:p>
            <a:pPr lvl="2">
              <a:defRPr/>
            </a:pPr>
            <a:r>
              <a:rPr lang="el-GR"/>
              <a:t>Τρίτου επιπέδου</a:t>
            </a:r>
            <a:endParaRPr/>
          </a:p>
          <a:p>
            <a:pPr lvl="3">
              <a:defRPr/>
            </a:pPr>
            <a:r>
              <a:rPr lang="el-GR"/>
              <a:t>Τέταρτου επιπέδου</a:t>
            </a:r>
            <a:endParaRPr/>
          </a:p>
          <a:p>
            <a:pPr lvl="4">
              <a:defRPr/>
            </a:pPr>
            <a:r>
              <a:rPr lang="el-GR"/>
              <a:t>Πέμπτου επιπέδου</a:t>
            </a:r>
            <a:endParaRPr/>
          </a:p>
        </p:txBody>
      </p:sp>
      <p:sp>
        <p:nvSpPr>
          <p:cNvPr id="671933362" name="Θέση περιεχομένου 3"/>
          <p:cNvSpPr>
            <a:spLocks noGrp="1"/>
          </p:cNvSpPr>
          <p:nvPr>
            <p:ph sz="half" idx="2"/>
          </p:nvPr>
        </p:nvSpPr>
        <p:spPr bwMode="auto">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defRPr/>
            </a:pPr>
            <a:r>
              <a:rPr lang="el-GR"/>
              <a:t>Στυλ υποδείγματος κειμένου</a:t>
            </a:r>
            <a:endParaRPr/>
          </a:p>
          <a:p>
            <a:pPr lvl="1">
              <a:defRPr/>
            </a:pPr>
            <a:r>
              <a:rPr lang="el-GR"/>
              <a:t>Δεύτερου επιπέδου</a:t>
            </a:r>
            <a:endParaRPr/>
          </a:p>
          <a:p>
            <a:pPr lvl="2">
              <a:defRPr/>
            </a:pPr>
            <a:r>
              <a:rPr lang="el-GR"/>
              <a:t>Τρίτου επιπέδου</a:t>
            </a:r>
            <a:endParaRPr/>
          </a:p>
          <a:p>
            <a:pPr lvl="3">
              <a:defRPr/>
            </a:pPr>
            <a:r>
              <a:rPr lang="el-GR"/>
              <a:t>Τέταρτου επιπέδου</a:t>
            </a:r>
            <a:endParaRPr/>
          </a:p>
          <a:p>
            <a:pPr lvl="4">
              <a:defRPr/>
            </a:pPr>
            <a:r>
              <a:rPr lang="el-GR"/>
              <a:t>Πέμπτου επιπέδου</a:t>
            </a:r>
            <a:endParaRPr/>
          </a:p>
        </p:txBody>
      </p:sp>
      <p:sp>
        <p:nvSpPr>
          <p:cNvPr id="2086314086" name="Θέση ημερομηνίας 4"/>
          <p:cNvSpPr>
            <a:spLocks noGrp="1"/>
          </p:cNvSpPr>
          <p:nvPr>
            <p:ph type="dt" sz="half" idx="10"/>
          </p:nvPr>
        </p:nvSpPr>
        <p:spPr bwMode="auto"/>
        <p:txBody>
          <a:bodyPr/>
          <a:lstStyle/>
          <a:p>
            <a:pPr>
              <a:defRPr/>
            </a:pPr>
            <a:fld id="{21D7CC03-01C9-4B5E-B408-D8F410EE8D64}" type="datetimeFigureOut">
              <a:rPr lang="el-GR"/>
              <a:t>21/5/2026</a:t>
            </a:fld>
            <a:endParaRPr lang="el-GR"/>
          </a:p>
        </p:txBody>
      </p:sp>
      <p:sp>
        <p:nvSpPr>
          <p:cNvPr id="1295709967" name="Θέση υποσέλιδου 5"/>
          <p:cNvSpPr>
            <a:spLocks noGrp="1"/>
          </p:cNvSpPr>
          <p:nvPr>
            <p:ph type="ftr" sz="quarter" idx="11"/>
          </p:nvPr>
        </p:nvSpPr>
        <p:spPr bwMode="auto"/>
        <p:txBody>
          <a:bodyPr/>
          <a:lstStyle/>
          <a:p>
            <a:pPr>
              <a:defRPr/>
            </a:pPr>
            <a:endParaRPr lang="el-GR"/>
          </a:p>
        </p:txBody>
      </p:sp>
      <p:sp>
        <p:nvSpPr>
          <p:cNvPr id="313776869" name="Θέση αριθμού διαφάνειας 6"/>
          <p:cNvSpPr>
            <a:spLocks noGrp="1"/>
          </p:cNvSpPr>
          <p:nvPr>
            <p:ph type="sldNum" sz="quarter" idx="12"/>
          </p:nvPr>
        </p:nvSpPr>
        <p:spPr bwMode="auto"/>
        <p:txBody>
          <a:bodyPr/>
          <a:lstStyle/>
          <a:p>
            <a:pPr>
              <a:defRPr/>
            </a:pPr>
            <a:fld id="{BE07E0F6-6A15-40AC-B35E-218D8F9DC6A8}" type="slidenum">
              <a:rPr lang="el-GR"/>
              <a:t>‹N°›</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PhAnim="0" type="twoTxTwoObj" preserve="1" userDrawn="1">
  <p:cSld name="Σύγκριση">
    <p:spTree>
      <p:nvGrpSpPr>
        <p:cNvPr id="1" name=""/>
        <p:cNvGrpSpPr/>
        <p:nvPr/>
      </p:nvGrpSpPr>
      <p:grpSpPr bwMode="auto">
        <a:xfrm>
          <a:off x="0" y="0"/>
          <a:ext cx="0" cy="0"/>
          <a:chOff x="0" y="0"/>
          <a:chExt cx="0" cy="0"/>
        </a:xfrm>
      </p:grpSpPr>
      <p:sp>
        <p:nvSpPr>
          <p:cNvPr id="354568338" name="Τίτλος 1"/>
          <p:cNvSpPr>
            <a:spLocks noGrp="1"/>
          </p:cNvSpPr>
          <p:nvPr>
            <p:ph type="title"/>
          </p:nvPr>
        </p:nvSpPr>
        <p:spPr bwMode="auto"/>
        <p:txBody>
          <a:bodyPr/>
          <a:lstStyle>
            <a:lvl1pPr>
              <a:defRPr/>
            </a:lvl1pPr>
          </a:lstStyle>
          <a:p>
            <a:pPr>
              <a:defRPr/>
            </a:pPr>
            <a:r>
              <a:rPr lang="el-GR"/>
              <a:t>Στυλ κύριου τίτλου</a:t>
            </a:r>
            <a:endParaRPr/>
          </a:p>
        </p:txBody>
      </p:sp>
      <p:sp>
        <p:nvSpPr>
          <p:cNvPr id="2064274196" name="Θέση κειμένου 2"/>
          <p:cNvSpPr>
            <a:spLocks noGrp="1"/>
          </p:cNvSpPr>
          <p:nvPr>
            <p:ph type="body" idx="1"/>
          </p:nvPr>
        </p:nvSpPr>
        <p:spPr bwMode="auto">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el-GR"/>
              <a:t>Στυλ υποδείγματος κειμένου</a:t>
            </a:r>
            <a:endParaRPr/>
          </a:p>
        </p:txBody>
      </p:sp>
      <p:sp>
        <p:nvSpPr>
          <p:cNvPr id="2006539566" name="Θέση περιεχομένου 3"/>
          <p:cNvSpPr>
            <a:spLocks noGrp="1"/>
          </p:cNvSpPr>
          <p:nvPr>
            <p:ph sz="half" idx="2"/>
          </p:nvPr>
        </p:nvSpPr>
        <p:spPr bwMode="auto">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defRPr/>
            </a:pPr>
            <a:r>
              <a:rPr lang="el-GR"/>
              <a:t>Στυλ υποδείγματος κειμένου</a:t>
            </a:r>
            <a:endParaRPr/>
          </a:p>
          <a:p>
            <a:pPr lvl="1">
              <a:defRPr/>
            </a:pPr>
            <a:r>
              <a:rPr lang="el-GR"/>
              <a:t>Δεύτερου επιπέδου</a:t>
            </a:r>
            <a:endParaRPr/>
          </a:p>
          <a:p>
            <a:pPr lvl="2">
              <a:defRPr/>
            </a:pPr>
            <a:r>
              <a:rPr lang="el-GR"/>
              <a:t>Τρίτου επιπέδου</a:t>
            </a:r>
            <a:endParaRPr/>
          </a:p>
          <a:p>
            <a:pPr lvl="3">
              <a:defRPr/>
            </a:pPr>
            <a:r>
              <a:rPr lang="el-GR"/>
              <a:t>Τέταρτου επιπέδου</a:t>
            </a:r>
            <a:endParaRPr/>
          </a:p>
          <a:p>
            <a:pPr lvl="4">
              <a:defRPr/>
            </a:pPr>
            <a:r>
              <a:rPr lang="el-GR"/>
              <a:t>Πέμπτου επιπέδου</a:t>
            </a:r>
            <a:endParaRPr/>
          </a:p>
        </p:txBody>
      </p:sp>
      <p:sp>
        <p:nvSpPr>
          <p:cNvPr id="2117492148" name="Θέση κειμένου 4"/>
          <p:cNvSpPr>
            <a:spLocks noGrp="1"/>
          </p:cNvSpPr>
          <p:nvPr>
            <p:ph type="body" sz="quarter" idx="3"/>
          </p:nvPr>
        </p:nvSpPr>
        <p:spPr bwMode="auto">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el-GR"/>
              <a:t>Στυλ υποδείγματος κειμένου</a:t>
            </a:r>
            <a:endParaRPr/>
          </a:p>
        </p:txBody>
      </p:sp>
      <p:sp>
        <p:nvSpPr>
          <p:cNvPr id="1804072818" name="Θέση περιεχομένου 5"/>
          <p:cNvSpPr>
            <a:spLocks noGrp="1"/>
          </p:cNvSpPr>
          <p:nvPr>
            <p:ph sz="quarter" idx="4"/>
          </p:nvPr>
        </p:nvSpPr>
        <p:spPr bwMode="auto">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defRPr/>
            </a:pPr>
            <a:r>
              <a:rPr lang="el-GR"/>
              <a:t>Στυλ υποδείγματος κειμένου</a:t>
            </a:r>
            <a:endParaRPr/>
          </a:p>
          <a:p>
            <a:pPr lvl="1">
              <a:defRPr/>
            </a:pPr>
            <a:r>
              <a:rPr lang="el-GR"/>
              <a:t>Δεύτερου επιπέδου</a:t>
            </a:r>
            <a:endParaRPr/>
          </a:p>
          <a:p>
            <a:pPr lvl="2">
              <a:defRPr/>
            </a:pPr>
            <a:r>
              <a:rPr lang="el-GR"/>
              <a:t>Τρίτου επιπέδου</a:t>
            </a:r>
            <a:endParaRPr/>
          </a:p>
          <a:p>
            <a:pPr lvl="3">
              <a:defRPr/>
            </a:pPr>
            <a:r>
              <a:rPr lang="el-GR"/>
              <a:t>Τέταρτου επιπέδου</a:t>
            </a:r>
            <a:endParaRPr/>
          </a:p>
          <a:p>
            <a:pPr lvl="4">
              <a:defRPr/>
            </a:pPr>
            <a:r>
              <a:rPr lang="el-GR"/>
              <a:t>Πέμπτου επιπέδου</a:t>
            </a:r>
            <a:endParaRPr/>
          </a:p>
        </p:txBody>
      </p:sp>
      <p:sp>
        <p:nvSpPr>
          <p:cNvPr id="1250383390" name="Θέση ημερομηνίας 6"/>
          <p:cNvSpPr>
            <a:spLocks noGrp="1"/>
          </p:cNvSpPr>
          <p:nvPr>
            <p:ph type="dt" sz="half" idx="10"/>
          </p:nvPr>
        </p:nvSpPr>
        <p:spPr bwMode="auto"/>
        <p:txBody>
          <a:bodyPr/>
          <a:lstStyle/>
          <a:p>
            <a:pPr>
              <a:defRPr/>
            </a:pPr>
            <a:fld id="{21D7CC03-01C9-4B5E-B408-D8F410EE8D64}" type="datetimeFigureOut">
              <a:rPr lang="el-GR"/>
              <a:t>21/5/2026</a:t>
            </a:fld>
            <a:endParaRPr lang="el-GR"/>
          </a:p>
        </p:txBody>
      </p:sp>
      <p:sp>
        <p:nvSpPr>
          <p:cNvPr id="763070975" name="Θέση υποσέλιδου 7"/>
          <p:cNvSpPr>
            <a:spLocks noGrp="1"/>
          </p:cNvSpPr>
          <p:nvPr>
            <p:ph type="ftr" sz="quarter" idx="11"/>
          </p:nvPr>
        </p:nvSpPr>
        <p:spPr bwMode="auto"/>
        <p:txBody>
          <a:bodyPr/>
          <a:lstStyle/>
          <a:p>
            <a:pPr>
              <a:defRPr/>
            </a:pPr>
            <a:endParaRPr lang="el-GR"/>
          </a:p>
        </p:txBody>
      </p:sp>
      <p:sp>
        <p:nvSpPr>
          <p:cNvPr id="381690206" name="Θέση αριθμού διαφάνειας 8"/>
          <p:cNvSpPr>
            <a:spLocks noGrp="1"/>
          </p:cNvSpPr>
          <p:nvPr>
            <p:ph type="sldNum" sz="quarter" idx="12"/>
          </p:nvPr>
        </p:nvSpPr>
        <p:spPr bwMode="auto"/>
        <p:txBody>
          <a:bodyPr/>
          <a:lstStyle/>
          <a:p>
            <a:pPr>
              <a:defRPr/>
            </a:pPr>
            <a:fld id="{BE07E0F6-6A15-40AC-B35E-218D8F9DC6A8}" type="slidenum">
              <a:rPr lang="el-GR"/>
              <a:t>‹N°›</a:t>
            </a:fld>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PhAnim="0" type="titleOnly" preserve="1" userDrawn="1">
  <p:cSld name="Μόνο τίτλος">
    <p:spTree>
      <p:nvGrpSpPr>
        <p:cNvPr id="1" name=""/>
        <p:cNvGrpSpPr/>
        <p:nvPr/>
      </p:nvGrpSpPr>
      <p:grpSpPr bwMode="auto">
        <a:xfrm>
          <a:off x="0" y="0"/>
          <a:ext cx="0" cy="0"/>
          <a:chOff x="0" y="0"/>
          <a:chExt cx="0" cy="0"/>
        </a:xfrm>
      </p:grpSpPr>
      <p:sp>
        <p:nvSpPr>
          <p:cNvPr id="142063366" name="Τίτλος 1"/>
          <p:cNvSpPr>
            <a:spLocks noGrp="1"/>
          </p:cNvSpPr>
          <p:nvPr>
            <p:ph type="title"/>
          </p:nvPr>
        </p:nvSpPr>
        <p:spPr bwMode="auto"/>
        <p:txBody>
          <a:bodyPr/>
          <a:lstStyle/>
          <a:p>
            <a:pPr>
              <a:defRPr/>
            </a:pPr>
            <a:r>
              <a:rPr lang="el-GR"/>
              <a:t>Στυλ κύριου τίτλου</a:t>
            </a:r>
            <a:endParaRPr/>
          </a:p>
        </p:txBody>
      </p:sp>
      <p:sp>
        <p:nvSpPr>
          <p:cNvPr id="1580297510" name="Θέση ημερομηνίας 2"/>
          <p:cNvSpPr>
            <a:spLocks noGrp="1"/>
          </p:cNvSpPr>
          <p:nvPr>
            <p:ph type="dt" sz="half" idx="10"/>
          </p:nvPr>
        </p:nvSpPr>
        <p:spPr bwMode="auto"/>
        <p:txBody>
          <a:bodyPr/>
          <a:lstStyle/>
          <a:p>
            <a:pPr>
              <a:defRPr/>
            </a:pPr>
            <a:fld id="{21D7CC03-01C9-4B5E-B408-D8F410EE8D64}" type="datetimeFigureOut">
              <a:rPr lang="el-GR"/>
              <a:t>21/5/2026</a:t>
            </a:fld>
            <a:endParaRPr lang="el-GR"/>
          </a:p>
        </p:txBody>
      </p:sp>
      <p:sp>
        <p:nvSpPr>
          <p:cNvPr id="817624869" name="Θέση υποσέλιδου 3"/>
          <p:cNvSpPr>
            <a:spLocks noGrp="1"/>
          </p:cNvSpPr>
          <p:nvPr>
            <p:ph type="ftr" sz="quarter" idx="11"/>
          </p:nvPr>
        </p:nvSpPr>
        <p:spPr bwMode="auto"/>
        <p:txBody>
          <a:bodyPr/>
          <a:lstStyle/>
          <a:p>
            <a:pPr>
              <a:defRPr/>
            </a:pPr>
            <a:endParaRPr lang="el-GR"/>
          </a:p>
        </p:txBody>
      </p:sp>
      <p:sp>
        <p:nvSpPr>
          <p:cNvPr id="1195113551" name="Θέση αριθμού διαφάνειας 4"/>
          <p:cNvSpPr>
            <a:spLocks noGrp="1"/>
          </p:cNvSpPr>
          <p:nvPr>
            <p:ph type="sldNum" sz="quarter" idx="12"/>
          </p:nvPr>
        </p:nvSpPr>
        <p:spPr bwMode="auto"/>
        <p:txBody>
          <a:bodyPr/>
          <a:lstStyle/>
          <a:p>
            <a:pPr>
              <a:defRPr/>
            </a:pPr>
            <a:fld id="{BE07E0F6-6A15-40AC-B35E-218D8F9DC6A8}" type="slidenum">
              <a:rPr lang="el-GR"/>
              <a:t>‹N°›</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PhAnim="0" type="blank" preserve="1" userDrawn="1">
  <p:cSld name="Κενή">
    <p:spTree>
      <p:nvGrpSpPr>
        <p:cNvPr id="1" name=""/>
        <p:cNvGrpSpPr/>
        <p:nvPr/>
      </p:nvGrpSpPr>
      <p:grpSpPr bwMode="auto">
        <a:xfrm>
          <a:off x="0" y="0"/>
          <a:ext cx="0" cy="0"/>
          <a:chOff x="0" y="0"/>
          <a:chExt cx="0" cy="0"/>
        </a:xfrm>
      </p:grpSpPr>
      <p:sp>
        <p:nvSpPr>
          <p:cNvPr id="258392368" name="Θέση ημερομηνίας 1"/>
          <p:cNvSpPr>
            <a:spLocks noGrp="1"/>
          </p:cNvSpPr>
          <p:nvPr>
            <p:ph type="dt" sz="half" idx="10"/>
          </p:nvPr>
        </p:nvSpPr>
        <p:spPr bwMode="auto"/>
        <p:txBody>
          <a:bodyPr/>
          <a:lstStyle/>
          <a:p>
            <a:pPr>
              <a:defRPr/>
            </a:pPr>
            <a:fld id="{21D7CC03-01C9-4B5E-B408-D8F410EE8D64}" type="datetimeFigureOut">
              <a:rPr lang="el-GR"/>
              <a:t>21/5/2026</a:t>
            </a:fld>
            <a:endParaRPr lang="el-GR"/>
          </a:p>
        </p:txBody>
      </p:sp>
      <p:sp>
        <p:nvSpPr>
          <p:cNvPr id="457532258" name="Θέση υποσέλιδου 2"/>
          <p:cNvSpPr>
            <a:spLocks noGrp="1"/>
          </p:cNvSpPr>
          <p:nvPr>
            <p:ph type="ftr" sz="quarter" idx="11"/>
          </p:nvPr>
        </p:nvSpPr>
        <p:spPr bwMode="auto"/>
        <p:txBody>
          <a:bodyPr/>
          <a:lstStyle/>
          <a:p>
            <a:pPr>
              <a:defRPr/>
            </a:pPr>
            <a:endParaRPr lang="el-GR"/>
          </a:p>
        </p:txBody>
      </p:sp>
      <p:sp>
        <p:nvSpPr>
          <p:cNvPr id="1889002776" name="Θέση αριθμού διαφάνειας 3"/>
          <p:cNvSpPr>
            <a:spLocks noGrp="1"/>
          </p:cNvSpPr>
          <p:nvPr>
            <p:ph type="sldNum" sz="quarter" idx="12"/>
          </p:nvPr>
        </p:nvSpPr>
        <p:spPr bwMode="auto"/>
        <p:txBody>
          <a:bodyPr/>
          <a:lstStyle/>
          <a:p>
            <a:pPr>
              <a:defRPr/>
            </a:pPr>
            <a:fld id="{BE07E0F6-6A15-40AC-B35E-218D8F9DC6A8}" type="slidenum">
              <a:rPr lang="el-GR"/>
              <a:t>‹N°›</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PhAnim="0" type="objTx" preserve="1" userDrawn="1">
  <p:cSld name="Περιεχόμενο με λεζάντα">
    <p:spTree>
      <p:nvGrpSpPr>
        <p:cNvPr id="1" name=""/>
        <p:cNvGrpSpPr/>
        <p:nvPr/>
      </p:nvGrpSpPr>
      <p:grpSpPr bwMode="auto">
        <a:xfrm>
          <a:off x="0" y="0"/>
          <a:ext cx="0" cy="0"/>
          <a:chOff x="0" y="0"/>
          <a:chExt cx="0" cy="0"/>
        </a:xfrm>
      </p:grpSpPr>
      <p:sp>
        <p:nvSpPr>
          <p:cNvPr id="294763713" name="Τίτλος 1"/>
          <p:cNvSpPr>
            <a:spLocks noGrp="1"/>
          </p:cNvSpPr>
          <p:nvPr>
            <p:ph type="title"/>
          </p:nvPr>
        </p:nvSpPr>
        <p:spPr bwMode="auto">
          <a:xfrm>
            <a:off x="609601" y="273050"/>
            <a:ext cx="4011084" cy="1162050"/>
          </a:xfrm>
        </p:spPr>
        <p:txBody>
          <a:bodyPr anchor="b"/>
          <a:lstStyle>
            <a:lvl1pPr algn="l">
              <a:defRPr sz="2000" b="1"/>
            </a:lvl1pPr>
          </a:lstStyle>
          <a:p>
            <a:pPr>
              <a:defRPr/>
            </a:pPr>
            <a:r>
              <a:rPr lang="el-GR"/>
              <a:t>Στυλ κύριου τίτλου</a:t>
            </a:r>
            <a:endParaRPr/>
          </a:p>
        </p:txBody>
      </p:sp>
      <p:sp>
        <p:nvSpPr>
          <p:cNvPr id="1637104614" name="Θέση περιεχομένου 2"/>
          <p:cNvSpPr>
            <a:spLocks noGrp="1"/>
          </p:cNvSpPr>
          <p:nvPr>
            <p:ph idx="1"/>
          </p:nvPr>
        </p:nvSpPr>
        <p:spPr bwMode="auto">
          <a:xfrm>
            <a:off x="4766732"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defRPr/>
            </a:pPr>
            <a:r>
              <a:rPr lang="el-GR"/>
              <a:t>Στυλ υποδείγματος κειμένου</a:t>
            </a:r>
            <a:endParaRPr/>
          </a:p>
          <a:p>
            <a:pPr lvl="1">
              <a:defRPr/>
            </a:pPr>
            <a:r>
              <a:rPr lang="el-GR"/>
              <a:t>Δεύτερου επιπέδου</a:t>
            </a:r>
            <a:endParaRPr/>
          </a:p>
          <a:p>
            <a:pPr lvl="2">
              <a:defRPr/>
            </a:pPr>
            <a:r>
              <a:rPr lang="el-GR"/>
              <a:t>Τρίτου επιπέδου</a:t>
            </a:r>
            <a:endParaRPr/>
          </a:p>
          <a:p>
            <a:pPr lvl="3">
              <a:defRPr/>
            </a:pPr>
            <a:r>
              <a:rPr lang="el-GR"/>
              <a:t>Τέταρτου επιπέδου</a:t>
            </a:r>
            <a:endParaRPr/>
          </a:p>
          <a:p>
            <a:pPr lvl="4">
              <a:defRPr/>
            </a:pPr>
            <a:r>
              <a:rPr lang="el-GR"/>
              <a:t>Πέμπτου επιπέδου</a:t>
            </a:r>
            <a:endParaRPr/>
          </a:p>
        </p:txBody>
      </p:sp>
      <p:sp>
        <p:nvSpPr>
          <p:cNvPr id="1021003290" name="Θέση κειμένου 3"/>
          <p:cNvSpPr>
            <a:spLocks noGrp="1"/>
          </p:cNvSpPr>
          <p:nvPr>
            <p:ph type="body" sz="half" idx="2"/>
          </p:nvPr>
        </p:nvSpPr>
        <p:spPr bwMode="auto">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defRPr/>
            </a:pPr>
            <a:r>
              <a:rPr lang="el-GR"/>
              <a:t>Στυλ υποδείγματος κειμένου</a:t>
            </a:r>
            <a:endParaRPr/>
          </a:p>
        </p:txBody>
      </p:sp>
      <p:sp>
        <p:nvSpPr>
          <p:cNvPr id="1839589024" name="Θέση ημερομηνίας 4"/>
          <p:cNvSpPr>
            <a:spLocks noGrp="1"/>
          </p:cNvSpPr>
          <p:nvPr>
            <p:ph type="dt" sz="half" idx="10"/>
          </p:nvPr>
        </p:nvSpPr>
        <p:spPr bwMode="auto"/>
        <p:txBody>
          <a:bodyPr/>
          <a:lstStyle/>
          <a:p>
            <a:pPr>
              <a:defRPr/>
            </a:pPr>
            <a:fld id="{21D7CC03-01C9-4B5E-B408-D8F410EE8D64}" type="datetimeFigureOut">
              <a:rPr lang="el-GR"/>
              <a:t>21/5/2026</a:t>
            </a:fld>
            <a:endParaRPr lang="el-GR"/>
          </a:p>
        </p:txBody>
      </p:sp>
      <p:sp>
        <p:nvSpPr>
          <p:cNvPr id="190271080" name="Θέση υποσέλιδου 5"/>
          <p:cNvSpPr>
            <a:spLocks noGrp="1"/>
          </p:cNvSpPr>
          <p:nvPr>
            <p:ph type="ftr" sz="quarter" idx="11"/>
          </p:nvPr>
        </p:nvSpPr>
        <p:spPr bwMode="auto"/>
        <p:txBody>
          <a:bodyPr/>
          <a:lstStyle/>
          <a:p>
            <a:pPr>
              <a:defRPr/>
            </a:pPr>
            <a:endParaRPr lang="el-GR"/>
          </a:p>
        </p:txBody>
      </p:sp>
      <p:sp>
        <p:nvSpPr>
          <p:cNvPr id="1516082659" name="Θέση αριθμού διαφάνειας 6"/>
          <p:cNvSpPr>
            <a:spLocks noGrp="1"/>
          </p:cNvSpPr>
          <p:nvPr>
            <p:ph type="sldNum" sz="quarter" idx="12"/>
          </p:nvPr>
        </p:nvSpPr>
        <p:spPr bwMode="auto"/>
        <p:txBody>
          <a:bodyPr/>
          <a:lstStyle/>
          <a:p>
            <a:pPr>
              <a:defRPr/>
            </a:pPr>
            <a:fld id="{BE07E0F6-6A15-40AC-B35E-218D8F9DC6A8}" type="slidenum">
              <a:rPr lang="el-GR"/>
              <a:t>‹N°›</a:t>
            </a:fld>
            <a:endParaRPr 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PhAnim="0" type="picTx" preserve="1" userDrawn="1">
  <p:cSld name="Εικόνα με λεζάντα">
    <p:spTree>
      <p:nvGrpSpPr>
        <p:cNvPr id="1" name=""/>
        <p:cNvGrpSpPr/>
        <p:nvPr/>
      </p:nvGrpSpPr>
      <p:grpSpPr bwMode="auto">
        <a:xfrm>
          <a:off x="0" y="0"/>
          <a:ext cx="0" cy="0"/>
          <a:chOff x="0" y="0"/>
          <a:chExt cx="0" cy="0"/>
        </a:xfrm>
      </p:grpSpPr>
      <p:sp>
        <p:nvSpPr>
          <p:cNvPr id="2098660769" name="Τίτλος 1"/>
          <p:cNvSpPr>
            <a:spLocks noGrp="1"/>
          </p:cNvSpPr>
          <p:nvPr>
            <p:ph type="title"/>
          </p:nvPr>
        </p:nvSpPr>
        <p:spPr bwMode="auto">
          <a:xfrm>
            <a:off x="2389717" y="4800600"/>
            <a:ext cx="7315200" cy="566738"/>
          </a:xfrm>
        </p:spPr>
        <p:txBody>
          <a:bodyPr anchor="b"/>
          <a:lstStyle>
            <a:lvl1pPr algn="l">
              <a:defRPr sz="2000" b="1"/>
            </a:lvl1pPr>
          </a:lstStyle>
          <a:p>
            <a:pPr>
              <a:defRPr/>
            </a:pPr>
            <a:r>
              <a:rPr lang="el-GR"/>
              <a:t>Στυλ κύριου τίτλου</a:t>
            </a:r>
            <a:endParaRPr/>
          </a:p>
        </p:txBody>
      </p:sp>
      <p:sp>
        <p:nvSpPr>
          <p:cNvPr id="1203131420" name="Θέση εικόνας 2"/>
          <p:cNvSpPr>
            <a:spLocks noGrp="1"/>
          </p:cNvSpPr>
          <p:nvPr>
            <p:ph type="pic" idx="1"/>
          </p:nvPr>
        </p:nvSpPr>
        <p:spPr bwMode="auto">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a:defRPr/>
            </a:pPr>
            <a:endParaRPr lang="el-GR"/>
          </a:p>
        </p:txBody>
      </p:sp>
      <p:sp>
        <p:nvSpPr>
          <p:cNvPr id="2047588210" name="Θέση κειμένου 3"/>
          <p:cNvSpPr>
            <a:spLocks noGrp="1"/>
          </p:cNvSpPr>
          <p:nvPr>
            <p:ph type="body" sz="half" idx="2"/>
          </p:nvPr>
        </p:nvSpPr>
        <p:spPr bwMode="auto">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defRPr/>
            </a:pPr>
            <a:r>
              <a:rPr lang="el-GR"/>
              <a:t>Στυλ υποδείγματος κειμένου</a:t>
            </a:r>
            <a:endParaRPr/>
          </a:p>
        </p:txBody>
      </p:sp>
      <p:sp>
        <p:nvSpPr>
          <p:cNvPr id="190496027" name="Θέση ημερομηνίας 4"/>
          <p:cNvSpPr>
            <a:spLocks noGrp="1"/>
          </p:cNvSpPr>
          <p:nvPr>
            <p:ph type="dt" sz="half" idx="10"/>
          </p:nvPr>
        </p:nvSpPr>
        <p:spPr bwMode="auto"/>
        <p:txBody>
          <a:bodyPr/>
          <a:lstStyle/>
          <a:p>
            <a:pPr>
              <a:defRPr/>
            </a:pPr>
            <a:fld id="{21D7CC03-01C9-4B5E-B408-D8F410EE8D64}" type="datetimeFigureOut">
              <a:rPr lang="el-GR"/>
              <a:t>21/5/2026</a:t>
            </a:fld>
            <a:endParaRPr lang="el-GR"/>
          </a:p>
        </p:txBody>
      </p:sp>
      <p:sp>
        <p:nvSpPr>
          <p:cNvPr id="1875907621" name="Θέση υποσέλιδου 5"/>
          <p:cNvSpPr>
            <a:spLocks noGrp="1"/>
          </p:cNvSpPr>
          <p:nvPr>
            <p:ph type="ftr" sz="quarter" idx="11"/>
          </p:nvPr>
        </p:nvSpPr>
        <p:spPr bwMode="auto"/>
        <p:txBody>
          <a:bodyPr/>
          <a:lstStyle/>
          <a:p>
            <a:pPr>
              <a:defRPr/>
            </a:pPr>
            <a:endParaRPr lang="el-GR"/>
          </a:p>
        </p:txBody>
      </p:sp>
      <p:sp>
        <p:nvSpPr>
          <p:cNvPr id="831376904" name="Θέση αριθμού διαφάνειας 6"/>
          <p:cNvSpPr>
            <a:spLocks noGrp="1"/>
          </p:cNvSpPr>
          <p:nvPr>
            <p:ph type="sldNum" sz="quarter" idx="12"/>
          </p:nvPr>
        </p:nvSpPr>
        <p:spPr bwMode="auto"/>
        <p:txBody>
          <a:bodyPr/>
          <a:lstStyle/>
          <a:p>
            <a:pPr>
              <a:defRPr/>
            </a:pPr>
            <a:fld id="{BE07E0F6-6A15-40AC-B35E-218D8F9DC6A8}" type="slidenum">
              <a:rPr lang="el-GR"/>
              <a:t>‹N°›</a:t>
            </a:fld>
            <a:endParaRPr lang="el-G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PhAnim="0" type="vertTx" preserve="1" userDrawn="1">
  <p:cSld name="Τίτλος και Κατακόρυφο κείμενο">
    <p:spTree>
      <p:nvGrpSpPr>
        <p:cNvPr id="1" name=""/>
        <p:cNvGrpSpPr/>
        <p:nvPr/>
      </p:nvGrpSpPr>
      <p:grpSpPr bwMode="auto">
        <a:xfrm>
          <a:off x="0" y="0"/>
          <a:ext cx="0" cy="0"/>
          <a:chOff x="0" y="0"/>
          <a:chExt cx="0" cy="0"/>
        </a:xfrm>
      </p:grpSpPr>
      <p:sp>
        <p:nvSpPr>
          <p:cNvPr id="2086837682" name="Τίτλος 1"/>
          <p:cNvSpPr>
            <a:spLocks noGrp="1"/>
          </p:cNvSpPr>
          <p:nvPr>
            <p:ph type="title"/>
          </p:nvPr>
        </p:nvSpPr>
        <p:spPr bwMode="auto"/>
        <p:txBody>
          <a:bodyPr/>
          <a:lstStyle/>
          <a:p>
            <a:pPr>
              <a:defRPr/>
            </a:pPr>
            <a:r>
              <a:rPr lang="el-GR"/>
              <a:t>Στυλ κύριου τίτλου</a:t>
            </a:r>
            <a:endParaRPr/>
          </a:p>
        </p:txBody>
      </p:sp>
      <p:sp>
        <p:nvSpPr>
          <p:cNvPr id="662275239" name="Θέση κατακόρυφου κειμένου 2"/>
          <p:cNvSpPr>
            <a:spLocks noGrp="1"/>
          </p:cNvSpPr>
          <p:nvPr>
            <p:ph type="body" orient="vert" idx="1"/>
          </p:nvPr>
        </p:nvSpPr>
        <p:spPr bwMode="auto"/>
        <p:txBody>
          <a:bodyPr vert="eaVert"/>
          <a:lstStyle/>
          <a:p>
            <a:pPr lvl="0">
              <a:defRPr/>
            </a:pPr>
            <a:r>
              <a:rPr lang="el-GR"/>
              <a:t>Στυλ υποδείγματος κειμένου</a:t>
            </a:r>
            <a:endParaRPr/>
          </a:p>
          <a:p>
            <a:pPr lvl="1">
              <a:defRPr/>
            </a:pPr>
            <a:r>
              <a:rPr lang="el-GR"/>
              <a:t>Δεύτερου επιπέδου</a:t>
            </a:r>
            <a:endParaRPr/>
          </a:p>
          <a:p>
            <a:pPr lvl="2">
              <a:defRPr/>
            </a:pPr>
            <a:r>
              <a:rPr lang="el-GR"/>
              <a:t>Τρίτου επιπέδου</a:t>
            </a:r>
            <a:endParaRPr/>
          </a:p>
          <a:p>
            <a:pPr lvl="3">
              <a:defRPr/>
            </a:pPr>
            <a:r>
              <a:rPr lang="el-GR"/>
              <a:t>Τέταρτου επιπέδου</a:t>
            </a:r>
            <a:endParaRPr/>
          </a:p>
          <a:p>
            <a:pPr lvl="4">
              <a:defRPr/>
            </a:pPr>
            <a:r>
              <a:rPr lang="el-GR"/>
              <a:t>Πέμπτου επιπέδου</a:t>
            </a:r>
            <a:endParaRPr/>
          </a:p>
        </p:txBody>
      </p:sp>
      <p:sp>
        <p:nvSpPr>
          <p:cNvPr id="816607628" name="Θέση ημερομηνίας 3"/>
          <p:cNvSpPr>
            <a:spLocks noGrp="1"/>
          </p:cNvSpPr>
          <p:nvPr>
            <p:ph type="dt" sz="half" idx="10"/>
          </p:nvPr>
        </p:nvSpPr>
        <p:spPr bwMode="auto"/>
        <p:txBody>
          <a:bodyPr/>
          <a:lstStyle/>
          <a:p>
            <a:pPr>
              <a:defRPr/>
            </a:pPr>
            <a:fld id="{21D7CC03-01C9-4B5E-B408-D8F410EE8D64}" type="datetimeFigureOut">
              <a:rPr lang="el-GR"/>
              <a:t>21/5/2026</a:t>
            </a:fld>
            <a:endParaRPr lang="el-GR"/>
          </a:p>
        </p:txBody>
      </p:sp>
      <p:sp>
        <p:nvSpPr>
          <p:cNvPr id="248770493" name="Θέση υποσέλιδου 4"/>
          <p:cNvSpPr>
            <a:spLocks noGrp="1"/>
          </p:cNvSpPr>
          <p:nvPr>
            <p:ph type="ftr" sz="quarter" idx="11"/>
          </p:nvPr>
        </p:nvSpPr>
        <p:spPr bwMode="auto"/>
        <p:txBody>
          <a:bodyPr/>
          <a:lstStyle/>
          <a:p>
            <a:pPr>
              <a:defRPr/>
            </a:pPr>
            <a:endParaRPr lang="el-GR"/>
          </a:p>
        </p:txBody>
      </p:sp>
      <p:sp>
        <p:nvSpPr>
          <p:cNvPr id="1970271380" name="Θέση αριθμού διαφάνειας 5"/>
          <p:cNvSpPr>
            <a:spLocks noGrp="1"/>
          </p:cNvSpPr>
          <p:nvPr>
            <p:ph type="sldNum" sz="quarter" idx="12"/>
          </p:nvPr>
        </p:nvSpPr>
        <p:spPr bwMode="auto"/>
        <p:txBody>
          <a:bodyPr/>
          <a:lstStyle/>
          <a:p>
            <a:pPr>
              <a:defRPr/>
            </a:pPr>
            <a:fld id="{BE07E0F6-6A15-40AC-B35E-218D8F9DC6A8}" type="slidenum">
              <a:rPr lang="el-GR"/>
              <a:t>‹N°›</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PhAnim="0" type="vertTitleAndTx" preserve="1" userDrawn="1">
  <p:cSld name="Κατακόρυφος τίτλος και Κείμενο">
    <p:spTree>
      <p:nvGrpSpPr>
        <p:cNvPr id="1" name=""/>
        <p:cNvGrpSpPr/>
        <p:nvPr/>
      </p:nvGrpSpPr>
      <p:grpSpPr bwMode="auto">
        <a:xfrm>
          <a:off x="0" y="0"/>
          <a:ext cx="0" cy="0"/>
          <a:chOff x="0" y="0"/>
          <a:chExt cx="0" cy="0"/>
        </a:xfrm>
      </p:grpSpPr>
      <p:sp>
        <p:nvSpPr>
          <p:cNvPr id="1384956818" name="Κατακόρυφος τίτλος 1"/>
          <p:cNvSpPr>
            <a:spLocks noGrp="1"/>
          </p:cNvSpPr>
          <p:nvPr>
            <p:ph type="title" orient="vert"/>
          </p:nvPr>
        </p:nvSpPr>
        <p:spPr bwMode="auto">
          <a:xfrm>
            <a:off x="8839200" y="274639"/>
            <a:ext cx="2743200" cy="5851525"/>
          </a:xfrm>
        </p:spPr>
        <p:txBody>
          <a:bodyPr vert="eaVert"/>
          <a:lstStyle/>
          <a:p>
            <a:pPr>
              <a:defRPr/>
            </a:pPr>
            <a:r>
              <a:rPr lang="el-GR"/>
              <a:t>Στυλ κύριου τίτλου</a:t>
            </a:r>
            <a:endParaRPr/>
          </a:p>
        </p:txBody>
      </p:sp>
      <p:sp>
        <p:nvSpPr>
          <p:cNvPr id="1051915102" name="Θέση κατακόρυφου κειμένου 2"/>
          <p:cNvSpPr>
            <a:spLocks noGrp="1"/>
          </p:cNvSpPr>
          <p:nvPr>
            <p:ph type="body" orient="vert" idx="1"/>
          </p:nvPr>
        </p:nvSpPr>
        <p:spPr bwMode="auto">
          <a:xfrm>
            <a:off x="609600" y="274639"/>
            <a:ext cx="8026400" cy="5851525"/>
          </a:xfrm>
        </p:spPr>
        <p:txBody>
          <a:bodyPr vert="eaVert"/>
          <a:lstStyle/>
          <a:p>
            <a:pPr lvl="0">
              <a:defRPr/>
            </a:pPr>
            <a:r>
              <a:rPr lang="el-GR"/>
              <a:t>Στυλ υποδείγματος κειμένου</a:t>
            </a:r>
            <a:endParaRPr/>
          </a:p>
          <a:p>
            <a:pPr lvl="1">
              <a:defRPr/>
            </a:pPr>
            <a:r>
              <a:rPr lang="el-GR"/>
              <a:t>Δεύτερου επιπέδου</a:t>
            </a:r>
            <a:endParaRPr/>
          </a:p>
          <a:p>
            <a:pPr lvl="2">
              <a:defRPr/>
            </a:pPr>
            <a:r>
              <a:rPr lang="el-GR"/>
              <a:t>Τρίτου επιπέδου</a:t>
            </a:r>
            <a:endParaRPr/>
          </a:p>
          <a:p>
            <a:pPr lvl="3">
              <a:defRPr/>
            </a:pPr>
            <a:r>
              <a:rPr lang="el-GR"/>
              <a:t>Τέταρτου επιπέδου</a:t>
            </a:r>
            <a:endParaRPr/>
          </a:p>
          <a:p>
            <a:pPr lvl="4">
              <a:defRPr/>
            </a:pPr>
            <a:r>
              <a:rPr lang="el-GR"/>
              <a:t>Πέμπτου επιπέδου</a:t>
            </a:r>
            <a:endParaRPr/>
          </a:p>
        </p:txBody>
      </p:sp>
      <p:sp>
        <p:nvSpPr>
          <p:cNvPr id="469868383" name="Θέση ημερομηνίας 3"/>
          <p:cNvSpPr>
            <a:spLocks noGrp="1"/>
          </p:cNvSpPr>
          <p:nvPr>
            <p:ph type="dt" sz="half" idx="10"/>
          </p:nvPr>
        </p:nvSpPr>
        <p:spPr bwMode="auto"/>
        <p:txBody>
          <a:bodyPr/>
          <a:lstStyle/>
          <a:p>
            <a:pPr>
              <a:defRPr/>
            </a:pPr>
            <a:fld id="{21D7CC03-01C9-4B5E-B408-D8F410EE8D64}" type="datetimeFigureOut">
              <a:rPr lang="el-GR"/>
              <a:t>21/5/2026</a:t>
            </a:fld>
            <a:endParaRPr lang="el-GR"/>
          </a:p>
        </p:txBody>
      </p:sp>
      <p:sp>
        <p:nvSpPr>
          <p:cNvPr id="682116925" name="Θέση υποσέλιδου 4"/>
          <p:cNvSpPr>
            <a:spLocks noGrp="1"/>
          </p:cNvSpPr>
          <p:nvPr>
            <p:ph type="ftr" sz="quarter" idx="11"/>
          </p:nvPr>
        </p:nvSpPr>
        <p:spPr bwMode="auto"/>
        <p:txBody>
          <a:bodyPr/>
          <a:lstStyle/>
          <a:p>
            <a:pPr>
              <a:defRPr/>
            </a:pPr>
            <a:endParaRPr lang="el-GR"/>
          </a:p>
        </p:txBody>
      </p:sp>
      <p:sp>
        <p:nvSpPr>
          <p:cNvPr id="1549564057" name="Θέση αριθμού διαφάνειας 5"/>
          <p:cNvSpPr>
            <a:spLocks noGrp="1"/>
          </p:cNvSpPr>
          <p:nvPr>
            <p:ph type="sldNum" sz="quarter" idx="12"/>
          </p:nvPr>
        </p:nvSpPr>
        <p:spPr bwMode="auto"/>
        <p:txBody>
          <a:bodyPr/>
          <a:lstStyle/>
          <a:p>
            <a:pPr>
              <a:defRPr/>
            </a:pPr>
            <a:fld id="{BE07E0F6-6A15-40AC-B35E-218D8F9DC6A8}" type="slidenum">
              <a:rPr lang="el-GR"/>
              <a:t>‹N°›</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bwMode="auto">
        <a:xfrm>
          <a:off x="0" y="0"/>
          <a:ext cx="0" cy="0"/>
          <a:chOff x="0" y="0"/>
          <a:chExt cx="0" cy="0"/>
        </a:xfrm>
      </p:grpSpPr>
      <p:sp>
        <p:nvSpPr>
          <p:cNvPr id="210840756" name="Θέση τίτλου 1"/>
          <p:cNvSpPr>
            <a:spLocks noGrp="1"/>
          </p:cNvSpPr>
          <p:nvPr>
            <p:ph type="title"/>
          </p:nvPr>
        </p:nvSpPr>
        <p:spPr bwMode="auto">
          <a:xfrm>
            <a:off x="609600" y="274638"/>
            <a:ext cx="10972800" cy="1143000"/>
          </a:xfrm>
          <a:prstGeom prst="rect">
            <a:avLst/>
          </a:prstGeom>
        </p:spPr>
        <p:txBody>
          <a:bodyPr vert="horz" lIns="91440" tIns="45720" rIns="91440" bIns="45720" rtlCol="0" anchor="ctr">
            <a:normAutofit/>
          </a:bodyPr>
          <a:lstStyle/>
          <a:p>
            <a:pPr>
              <a:defRPr/>
            </a:pPr>
            <a:r>
              <a:rPr lang="el-GR"/>
              <a:t>Στυλ κύριου τίτλου</a:t>
            </a:r>
            <a:endParaRPr/>
          </a:p>
        </p:txBody>
      </p:sp>
      <p:sp>
        <p:nvSpPr>
          <p:cNvPr id="1749468280" name="Θέση κειμένου 2"/>
          <p:cNvSpPr>
            <a:spLocks noGrp="1"/>
          </p:cNvSpPr>
          <p:nvPr>
            <p:ph type="body" idx="1"/>
          </p:nvPr>
        </p:nvSpPr>
        <p:spPr bwMode="auto">
          <a:xfrm>
            <a:off x="609600" y="1600201"/>
            <a:ext cx="10972800" cy="4525963"/>
          </a:xfrm>
          <a:prstGeom prst="rect">
            <a:avLst/>
          </a:prstGeom>
        </p:spPr>
        <p:txBody>
          <a:bodyPr vert="horz" lIns="91440" tIns="45720" rIns="91440" bIns="45720" rtlCol="0">
            <a:normAutofit/>
          </a:bodyPr>
          <a:lstStyle/>
          <a:p>
            <a:pPr lvl="0">
              <a:defRPr/>
            </a:pPr>
            <a:r>
              <a:rPr lang="el-GR"/>
              <a:t>Στυλ υποδείγματος κειμένου</a:t>
            </a:r>
            <a:endParaRPr/>
          </a:p>
          <a:p>
            <a:pPr lvl="1">
              <a:defRPr/>
            </a:pPr>
            <a:r>
              <a:rPr lang="el-GR"/>
              <a:t>Δεύτερου επιπέδου</a:t>
            </a:r>
            <a:endParaRPr/>
          </a:p>
          <a:p>
            <a:pPr lvl="2">
              <a:defRPr/>
            </a:pPr>
            <a:r>
              <a:rPr lang="el-GR"/>
              <a:t>Τρίτου επιπέδου</a:t>
            </a:r>
            <a:endParaRPr/>
          </a:p>
          <a:p>
            <a:pPr lvl="3">
              <a:defRPr/>
            </a:pPr>
            <a:r>
              <a:rPr lang="el-GR"/>
              <a:t>Τέταρτου επιπέδου</a:t>
            </a:r>
            <a:endParaRPr/>
          </a:p>
          <a:p>
            <a:pPr lvl="4">
              <a:defRPr/>
            </a:pPr>
            <a:r>
              <a:rPr lang="el-GR"/>
              <a:t>Πέμπτου επιπέδου</a:t>
            </a:r>
            <a:endParaRPr/>
          </a:p>
        </p:txBody>
      </p:sp>
      <p:sp>
        <p:nvSpPr>
          <p:cNvPr id="1676338647" name="Θέση ημερομηνίας 3"/>
          <p:cNvSpPr>
            <a:spLocks noGrp="1"/>
          </p:cNvSpPr>
          <p:nvPr>
            <p:ph type="dt" sz="half" idx="2"/>
          </p:nvPr>
        </p:nvSpPr>
        <p:spPr bwMode="auto">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21D7CC03-01C9-4B5E-B408-D8F410EE8D64}" type="datetimeFigureOut">
              <a:rPr lang="el-GR"/>
              <a:t>21/5/2026</a:t>
            </a:fld>
            <a:endParaRPr lang="el-GR"/>
          </a:p>
        </p:txBody>
      </p:sp>
      <p:sp>
        <p:nvSpPr>
          <p:cNvPr id="1804111645" name="Θέση υποσέλιδου 4"/>
          <p:cNvSpPr>
            <a:spLocks noGrp="1"/>
          </p:cNvSpPr>
          <p:nvPr>
            <p:ph type="ftr" sz="quarter" idx="3"/>
          </p:nvPr>
        </p:nvSpPr>
        <p:spPr bwMode="auto">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l-GR"/>
          </a:p>
        </p:txBody>
      </p:sp>
      <p:sp>
        <p:nvSpPr>
          <p:cNvPr id="932357927" name="Θέση αριθμού διαφάνειας 5"/>
          <p:cNvSpPr>
            <a:spLocks noGrp="1"/>
          </p:cNvSpPr>
          <p:nvPr>
            <p:ph type="sldNum" sz="quarter" idx="4"/>
          </p:nvPr>
        </p:nvSpPr>
        <p:spPr bwMode="auto">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BE07E0F6-6A15-40AC-B35E-218D8F9DC6A8}" type="slidenum">
              <a:rPr lang="el-GR"/>
              <a:t>‹N°›</a:t>
            </a:fld>
            <a:endParaRPr lang="el-G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a:spcBef>
          <a:spcPts val="0"/>
        </a:spcBef>
        <a:buNone/>
        <a:defRPr sz="4400">
          <a:solidFill>
            <a:schemeClr val="tx1"/>
          </a:solidFill>
          <a:latin typeface="+mj-lt"/>
          <a:ea typeface="+mj-ea"/>
          <a:cs typeface="+mj-cs"/>
        </a:defRPr>
      </a:lvl1pPr>
    </p:titleStyle>
    <p:bodyStyle>
      <a:lvl1pPr marL="342900" indent="-342900" algn="l" defTabSz="914400" rtl="0">
        <a:spcBef>
          <a:spcPts val="0"/>
        </a:spcBef>
        <a:buFont typeface="Arial"/>
        <a:buChar char="•"/>
        <a:defRPr sz="3200">
          <a:solidFill>
            <a:schemeClr val="tx1"/>
          </a:solidFill>
          <a:latin typeface="+mn-lt"/>
          <a:ea typeface="+mn-ea"/>
          <a:cs typeface="+mn-cs"/>
        </a:defRPr>
      </a:lvl1pPr>
      <a:lvl2pPr marL="742950" indent="-285750" algn="l" defTabSz="914400" rtl="0">
        <a:spcBef>
          <a:spcPts val="0"/>
        </a:spcBef>
        <a:buFont typeface="Arial"/>
        <a:buChar char="–"/>
        <a:defRPr sz="2800">
          <a:solidFill>
            <a:schemeClr val="tx1"/>
          </a:solidFill>
          <a:latin typeface="+mn-lt"/>
          <a:ea typeface="+mn-ea"/>
          <a:cs typeface="+mn-cs"/>
        </a:defRPr>
      </a:lvl2pPr>
      <a:lvl3pPr marL="1143000" indent="-228600" algn="l" defTabSz="914400" rtl="0">
        <a:spcBef>
          <a:spcPts val="0"/>
        </a:spcBef>
        <a:buFont typeface="Arial"/>
        <a:buChar char="•"/>
        <a:defRPr sz="2400">
          <a:solidFill>
            <a:schemeClr val="tx1"/>
          </a:solidFill>
          <a:latin typeface="+mn-lt"/>
          <a:ea typeface="+mn-ea"/>
          <a:cs typeface="+mn-cs"/>
        </a:defRPr>
      </a:lvl3pPr>
      <a:lvl4pPr marL="1600200" indent="-228600" algn="l" defTabSz="914400" rtl="0">
        <a:spcBef>
          <a:spcPts val="0"/>
        </a:spcBef>
        <a:buFont typeface="Arial"/>
        <a:buChar char="–"/>
        <a:defRPr sz="2000">
          <a:solidFill>
            <a:schemeClr val="tx1"/>
          </a:solidFill>
          <a:latin typeface="+mn-lt"/>
          <a:ea typeface="+mn-ea"/>
          <a:cs typeface="+mn-cs"/>
        </a:defRPr>
      </a:lvl4pPr>
      <a:lvl5pPr marL="2057400" indent="-228600" algn="l" defTabSz="914400" rtl="0">
        <a:spcBef>
          <a:spcPts val="0"/>
        </a:spcBef>
        <a:buFont typeface="Arial"/>
        <a:buChar char="»"/>
        <a:defRPr sz="2000">
          <a:solidFill>
            <a:schemeClr val="tx1"/>
          </a:solidFill>
          <a:latin typeface="+mn-lt"/>
          <a:ea typeface="+mn-ea"/>
          <a:cs typeface="+mn-cs"/>
        </a:defRPr>
      </a:lvl5pPr>
      <a:lvl6pPr marL="2514600" indent="-228600" algn="l" defTabSz="914400" rtl="0">
        <a:spcBef>
          <a:spcPts val="0"/>
        </a:spcBef>
        <a:buFont typeface="Arial"/>
        <a:buChar char="•"/>
        <a:defRPr sz="2000">
          <a:solidFill>
            <a:schemeClr val="tx1"/>
          </a:solidFill>
          <a:latin typeface="+mn-lt"/>
          <a:ea typeface="+mn-ea"/>
          <a:cs typeface="+mn-cs"/>
        </a:defRPr>
      </a:lvl6pPr>
      <a:lvl7pPr marL="2971800" indent="-228600" algn="l" defTabSz="914400" rtl="0">
        <a:spcBef>
          <a:spcPts val="0"/>
        </a:spcBef>
        <a:buFont typeface="Arial"/>
        <a:buChar char="•"/>
        <a:defRPr sz="2000">
          <a:solidFill>
            <a:schemeClr val="tx1"/>
          </a:solidFill>
          <a:latin typeface="+mn-lt"/>
          <a:ea typeface="+mn-ea"/>
          <a:cs typeface="+mn-cs"/>
        </a:defRPr>
      </a:lvl7pPr>
      <a:lvl8pPr marL="3429000" indent="-228600" algn="l" defTabSz="914400" rtl="0">
        <a:spcBef>
          <a:spcPts val="0"/>
        </a:spcBef>
        <a:buFont typeface="Arial"/>
        <a:buChar char="•"/>
        <a:defRPr sz="2000">
          <a:solidFill>
            <a:schemeClr val="tx1"/>
          </a:solidFill>
          <a:latin typeface="+mn-lt"/>
          <a:ea typeface="+mn-ea"/>
          <a:cs typeface="+mn-cs"/>
        </a:defRPr>
      </a:lvl8pPr>
      <a:lvl9pPr marL="3886200" indent="-228600" algn="l" defTabSz="914400" rtl="0">
        <a:spcBef>
          <a:spcPts val="0"/>
        </a:spcBef>
        <a:buFont typeface="Arial"/>
        <a:buChar char="•"/>
        <a:defRPr sz="2000">
          <a:solidFill>
            <a:schemeClr val="tx1"/>
          </a:solidFill>
          <a:latin typeface="+mn-lt"/>
          <a:ea typeface="+mn-ea"/>
          <a:cs typeface="+mn-cs"/>
        </a:defRPr>
      </a:lvl9pPr>
    </p:bodyStyle>
    <p:otherStyle>
      <a:defPPr>
        <a:defRPr lang="el-GR"/>
      </a:defPPr>
      <a:lvl1pPr marL="0" algn="l" defTabSz="914400" rtl="0">
        <a:defRPr sz="1800">
          <a:solidFill>
            <a:schemeClr val="tx1"/>
          </a:solidFill>
          <a:latin typeface="+mn-lt"/>
          <a:ea typeface="+mn-ea"/>
          <a:cs typeface="+mn-cs"/>
        </a:defRPr>
      </a:lvl1pPr>
      <a:lvl2pPr marL="457200" algn="l" defTabSz="914400" rtl="0">
        <a:defRPr sz="1800">
          <a:solidFill>
            <a:schemeClr val="tx1"/>
          </a:solidFill>
          <a:latin typeface="+mn-lt"/>
          <a:ea typeface="+mn-ea"/>
          <a:cs typeface="+mn-cs"/>
        </a:defRPr>
      </a:lvl2pPr>
      <a:lvl3pPr marL="914400" algn="l" defTabSz="914400" rtl="0">
        <a:defRPr sz="1800">
          <a:solidFill>
            <a:schemeClr val="tx1"/>
          </a:solidFill>
          <a:latin typeface="+mn-lt"/>
          <a:ea typeface="+mn-ea"/>
          <a:cs typeface="+mn-cs"/>
        </a:defRPr>
      </a:lvl3pPr>
      <a:lvl4pPr marL="1371600" algn="l" defTabSz="914400" rtl="0">
        <a:defRPr sz="1800">
          <a:solidFill>
            <a:schemeClr val="tx1"/>
          </a:solidFill>
          <a:latin typeface="+mn-lt"/>
          <a:ea typeface="+mn-ea"/>
          <a:cs typeface="+mn-cs"/>
        </a:defRPr>
      </a:lvl4pPr>
      <a:lvl5pPr marL="1828800" algn="l" defTabSz="914400" rtl="0">
        <a:defRPr sz="1800">
          <a:solidFill>
            <a:schemeClr val="tx1"/>
          </a:solidFill>
          <a:latin typeface="+mn-lt"/>
          <a:ea typeface="+mn-ea"/>
          <a:cs typeface="+mn-cs"/>
        </a:defRPr>
      </a:lvl5pPr>
      <a:lvl6pPr marL="2286000" algn="l" defTabSz="914400" rtl="0">
        <a:defRPr sz="1800">
          <a:solidFill>
            <a:schemeClr val="tx1"/>
          </a:solidFill>
          <a:latin typeface="+mn-lt"/>
          <a:ea typeface="+mn-ea"/>
          <a:cs typeface="+mn-cs"/>
        </a:defRPr>
      </a:lvl6pPr>
      <a:lvl7pPr marL="2743200" algn="l" defTabSz="914400" rtl="0">
        <a:defRPr sz="1800">
          <a:solidFill>
            <a:schemeClr val="tx1"/>
          </a:solidFill>
          <a:latin typeface="+mn-lt"/>
          <a:ea typeface="+mn-ea"/>
          <a:cs typeface="+mn-cs"/>
        </a:defRPr>
      </a:lvl7pPr>
      <a:lvl8pPr marL="3200400" algn="l" defTabSz="914400" rtl="0">
        <a:defRPr sz="1800">
          <a:solidFill>
            <a:schemeClr val="tx1"/>
          </a:solidFill>
          <a:latin typeface="+mn-lt"/>
          <a:ea typeface="+mn-ea"/>
          <a:cs typeface="+mn-cs"/>
        </a:defRPr>
      </a:lvl8pPr>
      <a:lvl9pPr marL="3657600" algn="l" defTabSz="914400" rtl="0">
        <a:defRPr sz="18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grpSp>
        <p:nvGrpSpPr>
          <p:cNvPr id="55849859" name="Google Shape;258;p1"/>
          <p:cNvGrpSpPr/>
          <p:nvPr/>
        </p:nvGrpSpPr>
        <p:grpSpPr bwMode="auto">
          <a:xfrm>
            <a:off x="0" y="-26661"/>
            <a:ext cx="12192000" cy="635447"/>
            <a:chOff x="-324644" y="2222500"/>
            <a:chExt cx="22261684" cy="1302327"/>
          </a:xfrm>
        </p:grpSpPr>
        <p:sp>
          <p:nvSpPr>
            <p:cNvPr id="5" name="Google Shape;259;p1"/>
            <p:cNvSpPr/>
            <p:nvPr/>
          </p:nvSpPr>
          <p:spPr bwMode="auto">
            <a:xfrm>
              <a:off x="-324644" y="2222500"/>
              <a:ext cx="5600193" cy="1302327"/>
            </a:xfrm>
            <a:custGeom>
              <a:avLst/>
              <a:gdLst/>
              <a:ahLst/>
              <a:cxnLst/>
              <a:rect l="l" t="t" r="r" b="b"/>
              <a:pathLst>
                <a:path w="1892300" h="440055" extrusionOk="0">
                  <a:moveTo>
                    <a:pt x="0" y="439737"/>
                  </a:moveTo>
                  <a:lnTo>
                    <a:pt x="1892300" y="439737"/>
                  </a:lnTo>
                  <a:lnTo>
                    <a:pt x="1892300" y="0"/>
                  </a:lnTo>
                  <a:lnTo>
                    <a:pt x="0" y="0"/>
                  </a:lnTo>
                  <a:lnTo>
                    <a:pt x="0" y="439737"/>
                  </a:lnTo>
                  <a:close/>
                </a:path>
              </a:pathLst>
            </a:custGeom>
            <a:solidFill>
              <a:srgbClr val="FFC000">
                <a:alpha val="50000"/>
              </a:srgbClr>
            </a:solidFill>
            <a:ln>
              <a:noFill/>
            </a:ln>
          </p:spPr>
          <p:txBody>
            <a:bodyPr spcFirstLastPara="1" wrap="square" lIns="0" tIns="0" rIns="0" bIns="0" anchor="t" anchorCtr="0">
              <a:noAutofit/>
            </a:bodyPr>
            <a:lstStyle/>
            <a:p>
              <a:pPr>
                <a:buClr>
                  <a:srgbClr val="000000"/>
                </a:buClr>
                <a:buSzPts val="1800"/>
                <a:defRPr/>
              </a:pPr>
              <a:endParaRPr>
                <a:solidFill>
                  <a:schemeClr val="dk1"/>
                </a:solidFill>
                <a:latin typeface="Calibri"/>
                <a:ea typeface="Calibri"/>
                <a:cs typeface="Calibri"/>
              </a:endParaRPr>
            </a:p>
          </p:txBody>
        </p:sp>
        <p:sp>
          <p:nvSpPr>
            <p:cNvPr id="6" name="Google Shape;260;p1"/>
            <p:cNvSpPr/>
            <p:nvPr/>
          </p:nvSpPr>
          <p:spPr bwMode="auto">
            <a:xfrm>
              <a:off x="16363155" y="2222500"/>
              <a:ext cx="5573885" cy="1302327"/>
            </a:xfrm>
            <a:custGeom>
              <a:avLst/>
              <a:gdLst/>
              <a:ahLst/>
              <a:cxnLst/>
              <a:rect l="l" t="t" r="r" b="b"/>
              <a:pathLst>
                <a:path w="1883409" h="440055" extrusionOk="0">
                  <a:moveTo>
                    <a:pt x="0" y="0"/>
                  </a:moveTo>
                  <a:lnTo>
                    <a:pt x="0" y="439737"/>
                  </a:lnTo>
                  <a:lnTo>
                    <a:pt x="1883155" y="439737"/>
                  </a:lnTo>
                  <a:lnTo>
                    <a:pt x="1883155" y="0"/>
                  </a:lnTo>
                  <a:lnTo>
                    <a:pt x="0" y="0"/>
                  </a:lnTo>
                  <a:close/>
                </a:path>
              </a:pathLst>
            </a:custGeom>
            <a:solidFill>
              <a:schemeClr val="tx2">
                <a:lumMod val="75000"/>
              </a:schemeClr>
            </a:solidFill>
            <a:ln>
              <a:noFill/>
            </a:ln>
          </p:spPr>
          <p:txBody>
            <a:bodyPr spcFirstLastPara="1" wrap="square" lIns="0" tIns="0" rIns="0" bIns="0" anchor="t" anchorCtr="0">
              <a:noAutofit/>
            </a:bodyPr>
            <a:lstStyle/>
            <a:p>
              <a:pPr>
                <a:buClr>
                  <a:srgbClr val="000000"/>
                </a:buClr>
                <a:buSzPts val="1800"/>
                <a:defRPr/>
              </a:pPr>
              <a:endParaRPr>
                <a:solidFill>
                  <a:schemeClr val="dk1"/>
                </a:solidFill>
                <a:latin typeface="Calibri"/>
                <a:ea typeface="Calibri"/>
                <a:cs typeface="Calibri"/>
              </a:endParaRPr>
            </a:p>
          </p:txBody>
        </p:sp>
        <p:sp>
          <p:nvSpPr>
            <p:cNvPr id="7" name="Google Shape;261;p1"/>
            <p:cNvSpPr/>
            <p:nvPr/>
          </p:nvSpPr>
          <p:spPr bwMode="auto">
            <a:xfrm>
              <a:off x="5237956" y="2222500"/>
              <a:ext cx="5600193" cy="1302327"/>
            </a:xfrm>
            <a:custGeom>
              <a:avLst/>
              <a:gdLst/>
              <a:ahLst/>
              <a:cxnLst/>
              <a:rect l="l" t="t" r="r" b="b"/>
              <a:pathLst>
                <a:path w="1892300" h="440055" extrusionOk="0">
                  <a:moveTo>
                    <a:pt x="0" y="439737"/>
                  </a:moveTo>
                  <a:lnTo>
                    <a:pt x="1892300" y="439737"/>
                  </a:lnTo>
                  <a:lnTo>
                    <a:pt x="1892300" y="0"/>
                  </a:lnTo>
                  <a:lnTo>
                    <a:pt x="0" y="0"/>
                  </a:lnTo>
                  <a:lnTo>
                    <a:pt x="0" y="439737"/>
                  </a:lnTo>
                  <a:close/>
                </a:path>
              </a:pathLst>
            </a:custGeom>
            <a:solidFill>
              <a:schemeClr val="accent5">
                <a:lumMod val="40000"/>
                <a:lumOff val="60000"/>
              </a:schemeClr>
            </a:solidFill>
            <a:ln>
              <a:noFill/>
            </a:ln>
          </p:spPr>
          <p:txBody>
            <a:bodyPr spcFirstLastPara="1" wrap="square" lIns="0" tIns="0" rIns="0" bIns="0" anchor="t" anchorCtr="0">
              <a:noAutofit/>
            </a:bodyPr>
            <a:lstStyle/>
            <a:p>
              <a:pPr>
                <a:buClr>
                  <a:srgbClr val="000000"/>
                </a:buClr>
                <a:buSzPts val="1800"/>
                <a:defRPr/>
              </a:pPr>
              <a:endParaRPr>
                <a:solidFill>
                  <a:schemeClr val="dk1"/>
                </a:solidFill>
                <a:latin typeface="Calibri"/>
                <a:ea typeface="Calibri"/>
                <a:cs typeface="Calibri"/>
              </a:endParaRPr>
            </a:p>
          </p:txBody>
        </p:sp>
        <p:sp>
          <p:nvSpPr>
            <p:cNvPr id="8" name="Google Shape;262;p1"/>
            <p:cNvSpPr/>
            <p:nvPr/>
          </p:nvSpPr>
          <p:spPr bwMode="auto">
            <a:xfrm>
              <a:off x="10800556" y="2222500"/>
              <a:ext cx="5600193" cy="1302327"/>
            </a:xfrm>
            <a:custGeom>
              <a:avLst/>
              <a:gdLst/>
              <a:ahLst/>
              <a:cxnLst/>
              <a:rect l="l" t="t" r="r" b="b"/>
              <a:pathLst>
                <a:path w="1892300" h="440055" extrusionOk="0">
                  <a:moveTo>
                    <a:pt x="0" y="439737"/>
                  </a:moveTo>
                  <a:lnTo>
                    <a:pt x="1892300" y="439737"/>
                  </a:lnTo>
                  <a:lnTo>
                    <a:pt x="1892300" y="0"/>
                  </a:lnTo>
                  <a:lnTo>
                    <a:pt x="0" y="0"/>
                  </a:lnTo>
                  <a:lnTo>
                    <a:pt x="0" y="439737"/>
                  </a:lnTo>
                  <a:close/>
                </a:path>
              </a:pathLst>
            </a:custGeom>
            <a:solidFill>
              <a:schemeClr val="accent4">
                <a:lumMod val="40000"/>
                <a:lumOff val="60000"/>
              </a:schemeClr>
            </a:solidFill>
            <a:ln>
              <a:noFill/>
            </a:ln>
          </p:spPr>
          <p:txBody>
            <a:bodyPr spcFirstLastPara="1" wrap="square" lIns="0" tIns="0" rIns="0" bIns="0" anchor="t" anchorCtr="0">
              <a:noAutofit/>
            </a:bodyPr>
            <a:lstStyle/>
            <a:p>
              <a:pPr>
                <a:buClr>
                  <a:srgbClr val="000000"/>
                </a:buClr>
                <a:buSzPts val="1800"/>
                <a:defRPr/>
              </a:pPr>
              <a:endParaRPr>
                <a:solidFill>
                  <a:schemeClr val="dk1"/>
                </a:solidFill>
                <a:latin typeface="Calibri"/>
                <a:ea typeface="Calibri"/>
                <a:cs typeface="Calibri"/>
              </a:endParaRPr>
            </a:p>
          </p:txBody>
        </p:sp>
      </p:grpSp>
      <p:sp>
        <p:nvSpPr>
          <p:cNvPr id="237901965" name="TextBox 9"/>
          <p:cNvSpPr txBox="1"/>
          <p:nvPr/>
        </p:nvSpPr>
        <p:spPr bwMode="auto">
          <a:xfrm>
            <a:off x="4022879" y="1340769"/>
            <a:ext cx="4167858" cy="769441"/>
          </a:xfrm>
          <a:prstGeom prst="rect">
            <a:avLst/>
          </a:prstGeom>
          <a:noFill/>
        </p:spPr>
        <p:txBody>
          <a:bodyPr wrap="square" rtlCol="0">
            <a:spAutoFit/>
          </a:bodyPr>
          <a:lstStyle/>
          <a:p>
            <a:pPr algn="ctr">
              <a:defRPr/>
            </a:pPr>
            <a:r>
              <a:rPr lang="en-GB" sz="4400"/>
              <a:t>Main Title</a:t>
            </a:r>
            <a:endParaRPr lang="el-GR" sz="4400"/>
          </a:p>
        </p:txBody>
      </p:sp>
      <p:cxnSp>
        <p:nvCxnSpPr>
          <p:cNvPr id="657948086" name="Ευθεία γραμμή σύνδεσης 13"/>
          <p:cNvCxnSpPr/>
          <p:nvPr/>
        </p:nvCxnSpPr>
        <p:spPr bwMode="auto">
          <a:xfrm>
            <a:off x="3645748" y="2564904"/>
            <a:ext cx="4953771" cy="0"/>
          </a:xfrm>
          <a:prstGeom prst="line">
            <a:avLst/>
          </a:prstGeom>
        </p:spPr>
        <p:style>
          <a:lnRef idx="1">
            <a:schemeClr val="accent1"/>
          </a:lnRef>
          <a:fillRef idx="0">
            <a:schemeClr val="accent1"/>
          </a:fillRef>
          <a:effectRef idx="0">
            <a:schemeClr val="accent1"/>
          </a:effectRef>
          <a:fontRef idx="minor">
            <a:schemeClr val="tx1"/>
          </a:fontRef>
        </p:style>
      </p:cxnSp>
      <p:sp>
        <p:nvSpPr>
          <p:cNvPr id="1447046517" name="TextBox 19"/>
          <p:cNvSpPr txBox="1"/>
          <p:nvPr/>
        </p:nvSpPr>
        <p:spPr bwMode="auto">
          <a:xfrm>
            <a:off x="4871864" y="2924944"/>
            <a:ext cx="2880320" cy="461665"/>
          </a:xfrm>
          <a:prstGeom prst="rect">
            <a:avLst/>
          </a:prstGeom>
          <a:noFill/>
        </p:spPr>
        <p:txBody>
          <a:bodyPr wrap="square" rtlCol="0">
            <a:spAutoFit/>
          </a:bodyPr>
          <a:lstStyle/>
          <a:p>
            <a:pPr algn="ctr">
              <a:defRPr/>
            </a:pPr>
            <a:r>
              <a:rPr lang="en-GB" sz="2400"/>
              <a:t>Subtitle</a:t>
            </a:r>
            <a:endParaRPr lang="el-GR" sz="2400"/>
          </a:p>
        </p:txBody>
      </p:sp>
      <p:pic>
        <p:nvPicPr>
          <p:cNvPr id="650172027" name="Google Shape;268;p1"/>
          <p:cNvPicPr/>
          <p:nvPr/>
        </p:nvPicPr>
        <p:blipFill rotWithShape="1">
          <a:blip r:embed="rId3">
            <a:alphaModFix/>
          </a:blip>
          <a:stretch/>
        </p:blipFill>
        <p:spPr bwMode="auto">
          <a:xfrm>
            <a:off x="5297329" y="6021289"/>
            <a:ext cx="2304256" cy="457143"/>
          </a:xfrm>
          <a:prstGeom prst="rect">
            <a:avLst/>
          </a:prstGeom>
          <a:noFill/>
          <a:ln>
            <a:noFill/>
          </a:ln>
        </p:spPr>
      </p:pic>
      <p:pic>
        <p:nvPicPr>
          <p:cNvPr id="2119266220" name="Εικόνα 1"/>
          <p:cNvPicPr>
            <a:picLocks noChangeAspect="1"/>
          </p:cNvPicPr>
          <p:nvPr/>
        </p:nvPicPr>
        <p:blipFill rotWithShape="1">
          <a:blip r:embed="rId4"/>
          <a:stretch/>
        </p:blipFill>
        <p:spPr bwMode="auto">
          <a:xfrm>
            <a:off x="4918327" y="3294275"/>
            <a:ext cx="2636912" cy="263691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grpSp>
        <p:nvGrpSpPr>
          <p:cNvPr id="2113192637" name="Google Shape;258;p1"/>
          <p:cNvGrpSpPr/>
          <p:nvPr/>
        </p:nvGrpSpPr>
        <p:grpSpPr bwMode="auto">
          <a:xfrm>
            <a:off x="0" y="1"/>
            <a:ext cx="12192000" cy="635447"/>
            <a:chOff x="-324644" y="2222500"/>
            <a:chExt cx="22261684" cy="1302327"/>
          </a:xfrm>
        </p:grpSpPr>
        <p:sp>
          <p:nvSpPr>
            <p:cNvPr id="5" name="Google Shape;259;p1"/>
            <p:cNvSpPr/>
            <p:nvPr/>
          </p:nvSpPr>
          <p:spPr bwMode="auto">
            <a:xfrm>
              <a:off x="-324644" y="2222500"/>
              <a:ext cx="5600193" cy="1302327"/>
            </a:xfrm>
            <a:custGeom>
              <a:avLst/>
              <a:gdLst/>
              <a:ahLst/>
              <a:cxnLst/>
              <a:rect l="l" t="t" r="r" b="b"/>
              <a:pathLst>
                <a:path w="1892300" h="440055" extrusionOk="0">
                  <a:moveTo>
                    <a:pt x="0" y="439737"/>
                  </a:moveTo>
                  <a:lnTo>
                    <a:pt x="1892300" y="439737"/>
                  </a:lnTo>
                  <a:lnTo>
                    <a:pt x="1892300" y="0"/>
                  </a:lnTo>
                  <a:lnTo>
                    <a:pt x="0" y="0"/>
                  </a:lnTo>
                  <a:lnTo>
                    <a:pt x="0" y="439737"/>
                  </a:lnTo>
                  <a:close/>
                </a:path>
              </a:pathLst>
            </a:custGeom>
            <a:solidFill>
              <a:srgbClr val="FFC000">
                <a:alpha val="50000"/>
              </a:srgbClr>
            </a:solidFill>
            <a:ln>
              <a:noFill/>
            </a:ln>
          </p:spPr>
          <p:txBody>
            <a:bodyPr spcFirstLastPara="1" wrap="square" lIns="0" tIns="0" rIns="0" bIns="0" anchor="t" anchorCtr="0">
              <a:noAutofit/>
            </a:bodyPr>
            <a:lstStyle/>
            <a:p>
              <a:pPr>
                <a:buClr>
                  <a:srgbClr val="000000"/>
                </a:buClr>
                <a:buSzPts val="1800"/>
                <a:defRPr/>
              </a:pPr>
              <a:endParaRPr>
                <a:solidFill>
                  <a:schemeClr val="dk1"/>
                </a:solidFill>
                <a:latin typeface="Calibri"/>
                <a:ea typeface="Calibri"/>
                <a:cs typeface="Calibri"/>
              </a:endParaRPr>
            </a:p>
          </p:txBody>
        </p:sp>
        <p:sp>
          <p:nvSpPr>
            <p:cNvPr id="6" name="Google Shape;260;p1"/>
            <p:cNvSpPr/>
            <p:nvPr/>
          </p:nvSpPr>
          <p:spPr bwMode="auto">
            <a:xfrm>
              <a:off x="16363155" y="2222500"/>
              <a:ext cx="5573885" cy="1302327"/>
            </a:xfrm>
            <a:custGeom>
              <a:avLst/>
              <a:gdLst/>
              <a:ahLst/>
              <a:cxnLst/>
              <a:rect l="l" t="t" r="r" b="b"/>
              <a:pathLst>
                <a:path w="1883409" h="440055" extrusionOk="0">
                  <a:moveTo>
                    <a:pt x="0" y="0"/>
                  </a:moveTo>
                  <a:lnTo>
                    <a:pt x="0" y="439737"/>
                  </a:lnTo>
                  <a:lnTo>
                    <a:pt x="1883155" y="439737"/>
                  </a:lnTo>
                  <a:lnTo>
                    <a:pt x="1883155" y="0"/>
                  </a:lnTo>
                  <a:lnTo>
                    <a:pt x="0" y="0"/>
                  </a:lnTo>
                  <a:close/>
                </a:path>
              </a:pathLst>
            </a:custGeom>
            <a:solidFill>
              <a:schemeClr val="tx2">
                <a:lumMod val="75000"/>
              </a:schemeClr>
            </a:solidFill>
            <a:ln>
              <a:noFill/>
            </a:ln>
          </p:spPr>
          <p:txBody>
            <a:bodyPr spcFirstLastPara="1" wrap="square" lIns="0" tIns="0" rIns="0" bIns="0" anchor="t" anchorCtr="0">
              <a:noAutofit/>
            </a:bodyPr>
            <a:lstStyle/>
            <a:p>
              <a:pPr>
                <a:buClr>
                  <a:srgbClr val="000000"/>
                </a:buClr>
                <a:buSzPts val="1800"/>
                <a:defRPr/>
              </a:pPr>
              <a:endParaRPr>
                <a:solidFill>
                  <a:schemeClr val="dk1"/>
                </a:solidFill>
                <a:latin typeface="Calibri"/>
                <a:ea typeface="Calibri"/>
                <a:cs typeface="Calibri"/>
              </a:endParaRPr>
            </a:p>
          </p:txBody>
        </p:sp>
        <p:sp>
          <p:nvSpPr>
            <p:cNvPr id="7" name="Google Shape;261;p1"/>
            <p:cNvSpPr/>
            <p:nvPr/>
          </p:nvSpPr>
          <p:spPr bwMode="auto">
            <a:xfrm>
              <a:off x="5237956" y="2222500"/>
              <a:ext cx="5600193" cy="1302327"/>
            </a:xfrm>
            <a:custGeom>
              <a:avLst/>
              <a:gdLst/>
              <a:ahLst/>
              <a:cxnLst/>
              <a:rect l="l" t="t" r="r" b="b"/>
              <a:pathLst>
                <a:path w="1892300" h="440055" extrusionOk="0">
                  <a:moveTo>
                    <a:pt x="0" y="439737"/>
                  </a:moveTo>
                  <a:lnTo>
                    <a:pt x="1892300" y="439737"/>
                  </a:lnTo>
                  <a:lnTo>
                    <a:pt x="1892300" y="0"/>
                  </a:lnTo>
                  <a:lnTo>
                    <a:pt x="0" y="0"/>
                  </a:lnTo>
                  <a:lnTo>
                    <a:pt x="0" y="439737"/>
                  </a:lnTo>
                  <a:close/>
                </a:path>
              </a:pathLst>
            </a:custGeom>
            <a:solidFill>
              <a:schemeClr val="accent5">
                <a:lumMod val="40000"/>
                <a:lumOff val="60000"/>
              </a:schemeClr>
            </a:solidFill>
            <a:ln>
              <a:noFill/>
            </a:ln>
          </p:spPr>
          <p:txBody>
            <a:bodyPr spcFirstLastPara="1" wrap="square" lIns="0" tIns="0" rIns="0" bIns="0" anchor="t" anchorCtr="0">
              <a:noAutofit/>
            </a:bodyPr>
            <a:lstStyle/>
            <a:p>
              <a:pPr>
                <a:buClr>
                  <a:srgbClr val="000000"/>
                </a:buClr>
                <a:buSzPts val="1800"/>
                <a:defRPr/>
              </a:pPr>
              <a:endParaRPr>
                <a:solidFill>
                  <a:schemeClr val="dk1"/>
                </a:solidFill>
                <a:latin typeface="Calibri"/>
                <a:ea typeface="Calibri"/>
                <a:cs typeface="Calibri"/>
              </a:endParaRPr>
            </a:p>
          </p:txBody>
        </p:sp>
        <p:sp>
          <p:nvSpPr>
            <p:cNvPr id="8" name="Google Shape;262;p1"/>
            <p:cNvSpPr/>
            <p:nvPr/>
          </p:nvSpPr>
          <p:spPr bwMode="auto">
            <a:xfrm>
              <a:off x="10800556" y="2222500"/>
              <a:ext cx="5600193" cy="1302327"/>
            </a:xfrm>
            <a:custGeom>
              <a:avLst/>
              <a:gdLst/>
              <a:ahLst/>
              <a:cxnLst/>
              <a:rect l="l" t="t" r="r" b="b"/>
              <a:pathLst>
                <a:path w="1892300" h="440055" extrusionOk="0">
                  <a:moveTo>
                    <a:pt x="0" y="439737"/>
                  </a:moveTo>
                  <a:lnTo>
                    <a:pt x="1892300" y="439737"/>
                  </a:lnTo>
                  <a:lnTo>
                    <a:pt x="1892300" y="0"/>
                  </a:lnTo>
                  <a:lnTo>
                    <a:pt x="0" y="0"/>
                  </a:lnTo>
                  <a:lnTo>
                    <a:pt x="0" y="439737"/>
                  </a:lnTo>
                  <a:close/>
                </a:path>
              </a:pathLst>
            </a:custGeom>
            <a:solidFill>
              <a:schemeClr val="accent4">
                <a:lumMod val="40000"/>
                <a:lumOff val="60000"/>
              </a:schemeClr>
            </a:solidFill>
            <a:ln>
              <a:noFill/>
            </a:ln>
          </p:spPr>
          <p:txBody>
            <a:bodyPr spcFirstLastPara="1" wrap="square" lIns="0" tIns="0" rIns="0" bIns="0" anchor="t" anchorCtr="0">
              <a:noAutofit/>
            </a:bodyPr>
            <a:lstStyle/>
            <a:p>
              <a:pPr>
                <a:buClr>
                  <a:srgbClr val="000000"/>
                </a:buClr>
                <a:buSzPts val="1800"/>
                <a:defRPr/>
              </a:pPr>
              <a:endParaRPr>
                <a:solidFill>
                  <a:schemeClr val="dk1"/>
                </a:solidFill>
                <a:latin typeface="Calibri"/>
                <a:ea typeface="Calibri"/>
                <a:cs typeface="Calibri"/>
              </a:endParaRPr>
            </a:p>
          </p:txBody>
        </p:sp>
      </p:grpSp>
      <p:pic>
        <p:nvPicPr>
          <p:cNvPr id="65983270" name="Google Shape;288;g2b62442be5a_0_17"/>
          <p:cNvPicPr/>
          <p:nvPr/>
        </p:nvPicPr>
        <p:blipFill rotWithShape="1">
          <a:blip r:embed="rId3">
            <a:alphaModFix/>
          </a:blip>
          <a:stretch/>
        </p:blipFill>
        <p:spPr bwMode="auto">
          <a:xfrm>
            <a:off x="7857954" y="2832236"/>
            <a:ext cx="2846557" cy="1748891"/>
          </a:xfrm>
          <a:prstGeom prst="rect">
            <a:avLst/>
          </a:prstGeom>
          <a:noFill/>
          <a:ln>
            <a:noFill/>
          </a:ln>
        </p:spPr>
      </p:pic>
      <p:sp>
        <p:nvSpPr>
          <p:cNvPr id="304032914" name="TextBox 2"/>
          <p:cNvSpPr txBox="1"/>
          <p:nvPr/>
        </p:nvSpPr>
        <p:spPr bwMode="auto">
          <a:xfrm>
            <a:off x="7826153" y="4806185"/>
            <a:ext cx="2455519" cy="400110"/>
          </a:xfrm>
          <a:prstGeom prst="rect">
            <a:avLst/>
          </a:prstGeom>
          <a:noFill/>
        </p:spPr>
        <p:txBody>
          <a:bodyPr wrap="square" rtlCol="0">
            <a:spAutoFit/>
          </a:bodyPr>
          <a:lstStyle/>
          <a:p>
            <a:pPr lvl="0">
              <a:defRPr/>
            </a:pPr>
            <a:r>
              <a:rPr lang="en-US" sz="2000">
                <a:solidFill>
                  <a:schemeClr val="dk1"/>
                </a:solidFill>
                <a:ea typeface="Calibri"/>
                <a:cs typeface="Calibri"/>
              </a:rPr>
              <a:t>Estimated Time:</a:t>
            </a:r>
            <a:endParaRPr/>
          </a:p>
        </p:txBody>
      </p:sp>
      <p:sp>
        <p:nvSpPr>
          <p:cNvPr id="27378965" name="Ορθογώνιο 8"/>
          <p:cNvSpPr/>
          <p:nvPr/>
        </p:nvSpPr>
        <p:spPr bwMode="auto">
          <a:xfrm>
            <a:off x="1796891" y="1109587"/>
            <a:ext cx="4125679" cy="504056"/>
          </a:xfrm>
          <a:prstGeom prst="rect">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a:t>Educational Material Identity</a:t>
            </a:r>
            <a:endParaRPr lang="el-GR" b="1"/>
          </a:p>
        </p:txBody>
      </p:sp>
      <p:sp>
        <p:nvSpPr>
          <p:cNvPr id="349708068" name="Ορθογώνιο 26"/>
          <p:cNvSpPr/>
          <p:nvPr/>
        </p:nvSpPr>
        <p:spPr bwMode="auto">
          <a:xfrm>
            <a:off x="1792042" y="1659088"/>
            <a:ext cx="4125679" cy="644728"/>
          </a:xfrm>
          <a:prstGeom prst="rect">
            <a:avLst/>
          </a:prstGeom>
          <a:solidFill>
            <a:srgbClr val="FFC000">
              <a:alpha val="5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n-GB" sz="1400">
                <a:solidFill>
                  <a:schemeClr val="tx1"/>
                </a:solidFill>
              </a:rPr>
              <a:t>Subject</a:t>
            </a:r>
            <a:endParaRPr lang="el-GR" sz="1400">
              <a:solidFill>
                <a:schemeClr val="tx1"/>
              </a:solidFill>
            </a:endParaRPr>
          </a:p>
        </p:txBody>
      </p:sp>
      <p:sp>
        <p:nvSpPr>
          <p:cNvPr id="1400426452" name="Ορθογώνιο 27"/>
          <p:cNvSpPr/>
          <p:nvPr/>
        </p:nvSpPr>
        <p:spPr bwMode="auto">
          <a:xfrm>
            <a:off x="1807484" y="2368113"/>
            <a:ext cx="4125679" cy="504056"/>
          </a:xfrm>
          <a:prstGeom prst="rect">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a:t>Contributors</a:t>
            </a:r>
            <a:endParaRPr lang="el-GR" b="1"/>
          </a:p>
        </p:txBody>
      </p:sp>
      <p:sp>
        <p:nvSpPr>
          <p:cNvPr id="1505678192" name="Ορθογώνιο 10"/>
          <p:cNvSpPr/>
          <p:nvPr/>
        </p:nvSpPr>
        <p:spPr bwMode="auto">
          <a:xfrm>
            <a:off x="1807484" y="2927551"/>
            <a:ext cx="4125679" cy="936104"/>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n-GB" sz="1400">
                <a:solidFill>
                  <a:schemeClr val="tx1"/>
                </a:solidFill>
              </a:rPr>
              <a:t>Authors:</a:t>
            </a:r>
            <a:endParaRPr lang="el-GR" sz="1400">
              <a:solidFill>
                <a:schemeClr val="tx1"/>
              </a:solidFill>
            </a:endParaRPr>
          </a:p>
        </p:txBody>
      </p:sp>
      <p:sp>
        <p:nvSpPr>
          <p:cNvPr id="1655511547" name="Ορθογώνιο 28"/>
          <p:cNvSpPr/>
          <p:nvPr/>
        </p:nvSpPr>
        <p:spPr bwMode="auto">
          <a:xfrm>
            <a:off x="1807483" y="3910240"/>
            <a:ext cx="4125679" cy="936104"/>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n-GB" sz="1400">
                <a:solidFill>
                  <a:schemeClr val="tx1"/>
                </a:solidFill>
              </a:rPr>
              <a:t>Critical Readers:</a:t>
            </a:r>
            <a:endParaRPr lang="el-GR" sz="1400">
              <a:solidFill>
                <a:schemeClr val="tx1"/>
              </a:solidFill>
            </a:endParaRPr>
          </a:p>
        </p:txBody>
      </p:sp>
      <p:sp>
        <p:nvSpPr>
          <p:cNvPr id="2056476693" name="Ορθογώνιο 29"/>
          <p:cNvSpPr/>
          <p:nvPr/>
        </p:nvSpPr>
        <p:spPr bwMode="auto">
          <a:xfrm>
            <a:off x="1812333" y="4894062"/>
            <a:ext cx="4125679" cy="936104"/>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n-GB" sz="1400">
                <a:solidFill>
                  <a:schemeClr val="tx1"/>
                </a:solidFill>
              </a:rPr>
              <a:t>Digitalisation by UoC:</a:t>
            </a:r>
            <a:endParaRPr lang="el-GR" sz="1400">
              <a:solidFill>
                <a:schemeClr val="tx1"/>
              </a:solidFill>
            </a:endParaRPr>
          </a:p>
        </p:txBody>
      </p:sp>
      <p:pic>
        <p:nvPicPr>
          <p:cNvPr id="1461934824" name="Εικόνα 16"/>
          <p:cNvPicPr>
            <a:picLocks noChangeAspect="1"/>
          </p:cNvPicPr>
          <p:nvPr/>
        </p:nvPicPr>
        <p:blipFill rotWithShape="1">
          <a:blip r:embed="rId4"/>
          <a:stretch/>
        </p:blipFill>
        <p:spPr bwMode="auto">
          <a:xfrm>
            <a:off x="7720592" y="786157"/>
            <a:ext cx="1861450" cy="186145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grpSp>
        <p:nvGrpSpPr>
          <p:cNvPr id="1839182805" name="Google Shape;258;p1"/>
          <p:cNvGrpSpPr/>
          <p:nvPr/>
        </p:nvGrpSpPr>
        <p:grpSpPr bwMode="auto">
          <a:xfrm>
            <a:off x="0" y="-1"/>
            <a:ext cx="12192000" cy="635447"/>
            <a:chOff x="-324644" y="2222500"/>
            <a:chExt cx="22261684" cy="1302327"/>
          </a:xfrm>
        </p:grpSpPr>
        <p:sp>
          <p:nvSpPr>
            <p:cNvPr id="5" name="Google Shape;259;p1"/>
            <p:cNvSpPr/>
            <p:nvPr/>
          </p:nvSpPr>
          <p:spPr bwMode="auto">
            <a:xfrm>
              <a:off x="-324644" y="2222500"/>
              <a:ext cx="5600193" cy="1302327"/>
            </a:xfrm>
            <a:custGeom>
              <a:avLst/>
              <a:gdLst/>
              <a:ahLst/>
              <a:cxnLst/>
              <a:rect l="l" t="t" r="r" b="b"/>
              <a:pathLst>
                <a:path w="1892300" h="440055" extrusionOk="0">
                  <a:moveTo>
                    <a:pt x="0" y="439737"/>
                  </a:moveTo>
                  <a:lnTo>
                    <a:pt x="1892300" y="439737"/>
                  </a:lnTo>
                  <a:lnTo>
                    <a:pt x="1892300" y="0"/>
                  </a:lnTo>
                  <a:lnTo>
                    <a:pt x="0" y="0"/>
                  </a:lnTo>
                  <a:lnTo>
                    <a:pt x="0" y="439737"/>
                  </a:lnTo>
                  <a:close/>
                </a:path>
              </a:pathLst>
            </a:custGeom>
            <a:solidFill>
              <a:srgbClr val="FFC000">
                <a:alpha val="50000"/>
              </a:srgbClr>
            </a:solidFill>
            <a:ln>
              <a:noFill/>
            </a:ln>
          </p:spPr>
          <p:txBody>
            <a:bodyPr spcFirstLastPara="1" wrap="square" lIns="0" tIns="0" rIns="0" bIns="0" anchor="t" anchorCtr="0">
              <a:noAutofit/>
            </a:bodyPr>
            <a:lstStyle/>
            <a:p>
              <a:pPr>
                <a:buClr>
                  <a:srgbClr val="000000"/>
                </a:buClr>
                <a:buSzPts val="1800"/>
                <a:defRPr/>
              </a:pPr>
              <a:endParaRPr>
                <a:solidFill>
                  <a:schemeClr val="dk1"/>
                </a:solidFill>
                <a:latin typeface="Calibri"/>
                <a:ea typeface="Calibri"/>
                <a:cs typeface="Calibri"/>
              </a:endParaRPr>
            </a:p>
          </p:txBody>
        </p:sp>
        <p:sp>
          <p:nvSpPr>
            <p:cNvPr id="6" name="Google Shape;260;p1"/>
            <p:cNvSpPr/>
            <p:nvPr/>
          </p:nvSpPr>
          <p:spPr bwMode="auto">
            <a:xfrm>
              <a:off x="16363155" y="2222500"/>
              <a:ext cx="5573885" cy="1302327"/>
            </a:xfrm>
            <a:custGeom>
              <a:avLst/>
              <a:gdLst/>
              <a:ahLst/>
              <a:cxnLst/>
              <a:rect l="l" t="t" r="r" b="b"/>
              <a:pathLst>
                <a:path w="1883409" h="440055" extrusionOk="0">
                  <a:moveTo>
                    <a:pt x="0" y="0"/>
                  </a:moveTo>
                  <a:lnTo>
                    <a:pt x="0" y="439737"/>
                  </a:lnTo>
                  <a:lnTo>
                    <a:pt x="1883155" y="439737"/>
                  </a:lnTo>
                  <a:lnTo>
                    <a:pt x="1883155" y="0"/>
                  </a:lnTo>
                  <a:lnTo>
                    <a:pt x="0" y="0"/>
                  </a:lnTo>
                  <a:close/>
                </a:path>
              </a:pathLst>
            </a:custGeom>
            <a:solidFill>
              <a:schemeClr val="tx2">
                <a:lumMod val="75000"/>
              </a:schemeClr>
            </a:solidFill>
            <a:ln>
              <a:noFill/>
            </a:ln>
          </p:spPr>
          <p:txBody>
            <a:bodyPr spcFirstLastPara="1" wrap="square" lIns="0" tIns="0" rIns="0" bIns="0" anchor="t" anchorCtr="0">
              <a:noAutofit/>
            </a:bodyPr>
            <a:lstStyle/>
            <a:p>
              <a:pPr>
                <a:buClr>
                  <a:srgbClr val="000000"/>
                </a:buClr>
                <a:buSzPts val="1800"/>
                <a:defRPr/>
              </a:pPr>
              <a:endParaRPr>
                <a:solidFill>
                  <a:schemeClr val="dk1"/>
                </a:solidFill>
                <a:latin typeface="Calibri"/>
                <a:ea typeface="Calibri"/>
                <a:cs typeface="Calibri"/>
              </a:endParaRPr>
            </a:p>
          </p:txBody>
        </p:sp>
        <p:sp>
          <p:nvSpPr>
            <p:cNvPr id="7" name="Google Shape;261;p1"/>
            <p:cNvSpPr/>
            <p:nvPr/>
          </p:nvSpPr>
          <p:spPr bwMode="auto">
            <a:xfrm>
              <a:off x="5237956" y="2222500"/>
              <a:ext cx="5600193" cy="1302327"/>
            </a:xfrm>
            <a:custGeom>
              <a:avLst/>
              <a:gdLst/>
              <a:ahLst/>
              <a:cxnLst/>
              <a:rect l="l" t="t" r="r" b="b"/>
              <a:pathLst>
                <a:path w="1892300" h="440055" extrusionOk="0">
                  <a:moveTo>
                    <a:pt x="0" y="439737"/>
                  </a:moveTo>
                  <a:lnTo>
                    <a:pt x="1892300" y="439737"/>
                  </a:lnTo>
                  <a:lnTo>
                    <a:pt x="1892300" y="0"/>
                  </a:lnTo>
                  <a:lnTo>
                    <a:pt x="0" y="0"/>
                  </a:lnTo>
                  <a:lnTo>
                    <a:pt x="0" y="439737"/>
                  </a:lnTo>
                  <a:close/>
                </a:path>
              </a:pathLst>
            </a:custGeom>
            <a:solidFill>
              <a:schemeClr val="accent5">
                <a:lumMod val="40000"/>
                <a:lumOff val="60000"/>
              </a:schemeClr>
            </a:solidFill>
            <a:ln>
              <a:noFill/>
            </a:ln>
          </p:spPr>
          <p:txBody>
            <a:bodyPr spcFirstLastPara="1" wrap="square" lIns="0" tIns="0" rIns="0" bIns="0" anchor="t" anchorCtr="0">
              <a:noAutofit/>
            </a:bodyPr>
            <a:lstStyle/>
            <a:p>
              <a:pPr>
                <a:buClr>
                  <a:srgbClr val="000000"/>
                </a:buClr>
                <a:buSzPts val="1800"/>
                <a:defRPr/>
              </a:pPr>
              <a:endParaRPr>
                <a:solidFill>
                  <a:schemeClr val="dk1"/>
                </a:solidFill>
                <a:latin typeface="Calibri"/>
                <a:ea typeface="Calibri"/>
                <a:cs typeface="Calibri"/>
              </a:endParaRPr>
            </a:p>
          </p:txBody>
        </p:sp>
        <p:sp>
          <p:nvSpPr>
            <p:cNvPr id="8" name="Google Shape;262;p1"/>
            <p:cNvSpPr/>
            <p:nvPr/>
          </p:nvSpPr>
          <p:spPr bwMode="auto">
            <a:xfrm>
              <a:off x="10800556" y="2222500"/>
              <a:ext cx="5600193" cy="1302327"/>
            </a:xfrm>
            <a:custGeom>
              <a:avLst/>
              <a:gdLst/>
              <a:ahLst/>
              <a:cxnLst/>
              <a:rect l="l" t="t" r="r" b="b"/>
              <a:pathLst>
                <a:path w="1892300" h="440055" extrusionOk="0">
                  <a:moveTo>
                    <a:pt x="0" y="439737"/>
                  </a:moveTo>
                  <a:lnTo>
                    <a:pt x="1892300" y="439737"/>
                  </a:lnTo>
                  <a:lnTo>
                    <a:pt x="1892300" y="0"/>
                  </a:lnTo>
                  <a:lnTo>
                    <a:pt x="0" y="0"/>
                  </a:lnTo>
                  <a:lnTo>
                    <a:pt x="0" y="439737"/>
                  </a:lnTo>
                  <a:close/>
                </a:path>
              </a:pathLst>
            </a:custGeom>
            <a:solidFill>
              <a:schemeClr val="accent4">
                <a:lumMod val="40000"/>
                <a:lumOff val="60000"/>
              </a:schemeClr>
            </a:solidFill>
            <a:ln>
              <a:noFill/>
            </a:ln>
          </p:spPr>
          <p:txBody>
            <a:bodyPr spcFirstLastPara="1" wrap="square" lIns="0" tIns="0" rIns="0" bIns="0" anchor="t" anchorCtr="0">
              <a:noAutofit/>
            </a:bodyPr>
            <a:lstStyle/>
            <a:p>
              <a:pPr>
                <a:buClr>
                  <a:srgbClr val="000000"/>
                </a:buClr>
                <a:buSzPts val="1800"/>
                <a:defRPr/>
              </a:pPr>
              <a:endParaRPr>
                <a:solidFill>
                  <a:schemeClr val="dk1"/>
                </a:solidFill>
                <a:latin typeface="Calibri"/>
                <a:ea typeface="Calibri"/>
                <a:cs typeface="Calibri"/>
              </a:endParaRPr>
            </a:p>
          </p:txBody>
        </p:sp>
      </p:grpSp>
      <p:sp>
        <p:nvSpPr>
          <p:cNvPr id="951060267" name="Διπλωμένη γωνία 8"/>
          <p:cNvSpPr/>
          <p:nvPr/>
        </p:nvSpPr>
        <p:spPr bwMode="auto">
          <a:xfrm>
            <a:off x="191344" y="781449"/>
            <a:ext cx="5040560" cy="732622"/>
          </a:xfrm>
          <a:prstGeom prst="foldedCorner">
            <a:avLst>
              <a:gd name="adj" fmla="val 50000"/>
            </a:avLst>
          </a:prstGeom>
          <a:solidFill>
            <a:srgbClr val="FFC000">
              <a:alpha val="5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250000"/>
              </a:lnSpc>
              <a:defRPr/>
            </a:pPr>
            <a:r>
              <a:rPr lang="en-GB" sz="2400" b="1">
                <a:solidFill>
                  <a:schemeClr val="tx1"/>
                </a:solidFill>
              </a:rPr>
              <a:t>Explanation of buttons and icons</a:t>
            </a:r>
            <a:endParaRPr lang="el-GR" sz="2400" b="1">
              <a:solidFill>
                <a:schemeClr val="tx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grpSp>
        <p:nvGrpSpPr>
          <p:cNvPr id="419798594" name="Google Shape;258;p1"/>
          <p:cNvGrpSpPr/>
          <p:nvPr/>
        </p:nvGrpSpPr>
        <p:grpSpPr bwMode="auto">
          <a:xfrm>
            <a:off x="0" y="0"/>
            <a:ext cx="12192000" cy="635447"/>
            <a:chOff x="-324644" y="2222500"/>
            <a:chExt cx="22261684" cy="1302327"/>
          </a:xfrm>
        </p:grpSpPr>
        <p:sp>
          <p:nvSpPr>
            <p:cNvPr id="5" name="Google Shape;259;p1"/>
            <p:cNvSpPr/>
            <p:nvPr/>
          </p:nvSpPr>
          <p:spPr bwMode="auto">
            <a:xfrm>
              <a:off x="-324644" y="2222500"/>
              <a:ext cx="5600193" cy="1302327"/>
            </a:xfrm>
            <a:custGeom>
              <a:avLst/>
              <a:gdLst/>
              <a:ahLst/>
              <a:cxnLst/>
              <a:rect l="l" t="t" r="r" b="b"/>
              <a:pathLst>
                <a:path w="1892300" h="440055" extrusionOk="0">
                  <a:moveTo>
                    <a:pt x="0" y="439737"/>
                  </a:moveTo>
                  <a:lnTo>
                    <a:pt x="1892300" y="439737"/>
                  </a:lnTo>
                  <a:lnTo>
                    <a:pt x="1892300" y="0"/>
                  </a:lnTo>
                  <a:lnTo>
                    <a:pt x="0" y="0"/>
                  </a:lnTo>
                  <a:lnTo>
                    <a:pt x="0" y="439737"/>
                  </a:lnTo>
                  <a:close/>
                </a:path>
              </a:pathLst>
            </a:custGeom>
            <a:solidFill>
              <a:srgbClr val="FFC000">
                <a:alpha val="50000"/>
              </a:srgbClr>
            </a:solidFill>
            <a:ln>
              <a:noFill/>
            </a:ln>
          </p:spPr>
          <p:txBody>
            <a:bodyPr spcFirstLastPara="1" wrap="square" lIns="0" tIns="0" rIns="0" bIns="0" anchor="t" anchorCtr="0">
              <a:noAutofit/>
            </a:bodyPr>
            <a:lstStyle/>
            <a:p>
              <a:pPr>
                <a:buClr>
                  <a:srgbClr val="000000"/>
                </a:buClr>
                <a:buSzPts val="1800"/>
                <a:defRPr/>
              </a:pPr>
              <a:endParaRPr>
                <a:solidFill>
                  <a:schemeClr val="dk1"/>
                </a:solidFill>
                <a:latin typeface="Calibri"/>
                <a:ea typeface="Calibri"/>
                <a:cs typeface="Calibri"/>
              </a:endParaRPr>
            </a:p>
          </p:txBody>
        </p:sp>
        <p:sp>
          <p:nvSpPr>
            <p:cNvPr id="6" name="Google Shape;260;p1"/>
            <p:cNvSpPr/>
            <p:nvPr/>
          </p:nvSpPr>
          <p:spPr bwMode="auto">
            <a:xfrm>
              <a:off x="16363155" y="2222500"/>
              <a:ext cx="5573885" cy="1302327"/>
            </a:xfrm>
            <a:custGeom>
              <a:avLst/>
              <a:gdLst/>
              <a:ahLst/>
              <a:cxnLst/>
              <a:rect l="l" t="t" r="r" b="b"/>
              <a:pathLst>
                <a:path w="1883409" h="440055" extrusionOk="0">
                  <a:moveTo>
                    <a:pt x="0" y="0"/>
                  </a:moveTo>
                  <a:lnTo>
                    <a:pt x="0" y="439737"/>
                  </a:lnTo>
                  <a:lnTo>
                    <a:pt x="1883155" y="439737"/>
                  </a:lnTo>
                  <a:lnTo>
                    <a:pt x="1883155" y="0"/>
                  </a:lnTo>
                  <a:lnTo>
                    <a:pt x="0" y="0"/>
                  </a:lnTo>
                  <a:close/>
                </a:path>
              </a:pathLst>
            </a:custGeom>
            <a:solidFill>
              <a:schemeClr val="tx2">
                <a:lumMod val="75000"/>
              </a:schemeClr>
            </a:solidFill>
            <a:ln>
              <a:noFill/>
            </a:ln>
          </p:spPr>
          <p:txBody>
            <a:bodyPr spcFirstLastPara="1" wrap="square" lIns="0" tIns="0" rIns="0" bIns="0" anchor="t" anchorCtr="0">
              <a:noAutofit/>
            </a:bodyPr>
            <a:lstStyle/>
            <a:p>
              <a:pPr>
                <a:buClr>
                  <a:srgbClr val="000000"/>
                </a:buClr>
                <a:buSzPts val="1800"/>
                <a:defRPr/>
              </a:pPr>
              <a:endParaRPr>
                <a:solidFill>
                  <a:schemeClr val="dk1"/>
                </a:solidFill>
                <a:latin typeface="Calibri"/>
                <a:ea typeface="Calibri"/>
                <a:cs typeface="Calibri"/>
              </a:endParaRPr>
            </a:p>
          </p:txBody>
        </p:sp>
        <p:sp>
          <p:nvSpPr>
            <p:cNvPr id="7" name="Google Shape;261;p1"/>
            <p:cNvSpPr/>
            <p:nvPr/>
          </p:nvSpPr>
          <p:spPr bwMode="auto">
            <a:xfrm>
              <a:off x="5237956" y="2222500"/>
              <a:ext cx="5600193" cy="1302327"/>
            </a:xfrm>
            <a:custGeom>
              <a:avLst/>
              <a:gdLst/>
              <a:ahLst/>
              <a:cxnLst/>
              <a:rect l="l" t="t" r="r" b="b"/>
              <a:pathLst>
                <a:path w="1892300" h="440055" extrusionOk="0">
                  <a:moveTo>
                    <a:pt x="0" y="439737"/>
                  </a:moveTo>
                  <a:lnTo>
                    <a:pt x="1892300" y="439737"/>
                  </a:lnTo>
                  <a:lnTo>
                    <a:pt x="1892300" y="0"/>
                  </a:lnTo>
                  <a:lnTo>
                    <a:pt x="0" y="0"/>
                  </a:lnTo>
                  <a:lnTo>
                    <a:pt x="0" y="439737"/>
                  </a:lnTo>
                  <a:close/>
                </a:path>
              </a:pathLst>
            </a:custGeom>
            <a:solidFill>
              <a:schemeClr val="accent5">
                <a:lumMod val="40000"/>
                <a:lumOff val="60000"/>
              </a:schemeClr>
            </a:solidFill>
            <a:ln>
              <a:noFill/>
            </a:ln>
          </p:spPr>
          <p:txBody>
            <a:bodyPr spcFirstLastPara="1" wrap="square" lIns="0" tIns="0" rIns="0" bIns="0" anchor="t" anchorCtr="0">
              <a:noAutofit/>
            </a:bodyPr>
            <a:lstStyle/>
            <a:p>
              <a:pPr>
                <a:buClr>
                  <a:srgbClr val="000000"/>
                </a:buClr>
                <a:buSzPts val="1800"/>
                <a:defRPr/>
              </a:pPr>
              <a:endParaRPr>
                <a:solidFill>
                  <a:schemeClr val="dk1"/>
                </a:solidFill>
                <a:latin typeface="Calibri"/>
                <a:ea typeface="Calibri"/>
                <a:cs typeface="Calibri"/>
              </a:endParaRPr>
            </a:p>
          </p:txBody>
        </p:sp>
        <p:sp>
          <p:nvSpPr>
            <p:cNvPr id="8" name="Google Shape;262;p1"/>
            <p:cNvSpPr/>
            <p:nvPr/>
          </p:nvSpPr>
          <p:spPr bwMode="auto">
            <a:xfrm>
              <a:off x="10800556" y="2222500"/>
              <a:ext cx="5600193" cy="1302327"/>
            </a:xfrm>
            <a:custGeom>
              <a:avLst/>
              <a:gdLst/>
              <a:ahLst/>
              <a:cxnLst/>
              <a:rect l="l" t="t" r="r" b="b"/>
              <a:pathLst>
                <a:path w="1892300" h="440055" extrusionOk="0">
                  <a:moveTo>
                    <a:pt x="0" y="439737"/>
                  </a:moveTo>
                  <a:lnTo>
                    <a:pt x="1892300" y="439737"/>
                  </a:lnTo>
                  <a:lnTo>
                    <a:pt x="1892300" y="0"/>
                  </a:lnTo>
                  <a:lnTo>
                    <a:pt x="0" y="0"/>
                  </a:lnTo>
                  <a:lnTo>
                    <a:pt x="0" y="439737"/>
                  </a:lnTo>
                  <a:close/>
                </a:path>
              </a:pathLst>
            </a:custGeom>
            <a:solidFill>
              <a:schemeClr val="accent4">
                <a:lumMod val="40000"/>
                <a:lumOff val="60000"/>
              </a:schemeClr>
            </a:solidFill>
            <a:ln>
              <a:noFill/>
            </a:ln>
          </p:spPr>
          <p:txBody>
            <a:bodyPr spcFirstLastPara="1" wrap="square" lIns="0" tIns="0" rIns="0" bIns="0" anchor="t" anchorCtr="0">
              <a:noAutofit/>
            </a:bodyPr>
            <a:lstStyle/>
            <a:p>
              <a:pPr>
                <a:buClr>
                  <a:srgbClr val="000000"/>
                </a:buClr>
                <a:buSzPts val="1800"/>
                <a:defRPr/>
              </a:pPr>
              <a:endParaRPr>
                <a:solidFill>
                  <a:schemeClr val="dk1"/>
                </a:solidFill>
                <a:latin typeface="Calibri"/>
                <a:ea typeface="Calibri"/>
                <a:cs typeface="Calibri"/>
              </a:endParaRPr>
            </a:p>
          </p:txBody>
        </p:sp>
      </p:grpSp>
      <p:sp>
        <p:nvSpPr>
          <p:cNvPr id="804294814" name="Διπλωμένη γωνία 8"/>
          <p:cNvSpPr/>
          <p:nvPr/>
        </p:nvSpPr>
        <p:spPr bwMode="auto">
          <a:xfrm>
            <a:off x="191344" y="836712"/>
            <a:ext cx="4104456" cy="732622"/>
          </a:xfrm>
          <a:prstGeom prst="foldedCorner">
            <a:avLst>
              <a:gd name="adj" fmla="val 50000"/>
            </a:avLst>
          </a:prstGeom>
          <a:solidFill>
            <a:srgbClr val="FFC000">
              <a:alpha val="5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250000"/>
              </a:lnSpc>
              <a:defRPr/>
            </a:pPr>
            <a:r>
              <a:rPr lang="en-GB" sz="2400" b="1">
                <a:solidFill>
                  <a:schemeClr val="tx1"/>
                </a:solidFill>
              </a:rPr>
              <a:t>Contents</a:t>
            </a:r>
            <a:endParaRPr lang="el-GR" sz="2400" b="1">
              <a:solidFill>
                <a:schemeClr val="tx1"/>
              </a:solidFill>
            </a:endParaRPr>
          </a:p>
        </p:txBody>
      </p:sp>
      <p:sp>
        <p:nvSpPr>
          <p:cNvPr id="752637111" name="TextBox 1"/>
          <p:cNvSpPr txBox="1"/>
          <p:nvPr/>
        </p:nvSpPr>
        <p:spPr bwMode="auto">
          <a:xfrm>
            <a:off x="263352" y="2060848"/>
            <a:ext cx="11593288" cy="2246769"/>
          </a:xfrm>
          <a:prstGeom prst="rect">
            <a:avLst/>
          </a:prstGeom>
          <a:noFill/>
        </p:spPr>
        <p:txBody>
          <a:bodyPr wrap="square" rtlCol="0">
            <a:spAutoFit/>
          </a:bodyPr>
          <a:lstStyle/>
          <a:p>
            <a:pPr marL="285750" indent="-285750">
              <a:buFont typeface="Arial"/>
              <a:buChar char="•"/>
              <a:defRPr/>
            </a:pPr>
            <a:r>
              <a:rPr lang="en-US" sz="2000"/>
              <a:t>Structure</a:t>
            </a:r>
            <a:endParaRPr/>
          </a:p>
          <a:p>
            <a:pPr marL="285750" indent="-285750">
              <a:buFont typeface="Arial"/>
              <a:buChar char="•"/>
              <a:defRPr/>
            </a:pPr>
            <a:r>
              <a:rPr lang="en-US" sz="2000"/>
              <a:t>Main Goal</a:t>
            </a:r>
            <a:endParaRPr/>
          </a:p>
          <a:p>
            <a:pPr marL="285750" indent="-285750">
              <a:buFont typeface="Arial"/>
              <a:buChar char="•"/>
              <a:defRPr/>
            </a:pPr>
            <a:r>
              <a:rPr lang="en-US" sz="2000"/>
              <a:t>Expected Learning Outcomes</a:t>
            </a:r>
            <a:endParaRPr/>
          </a:p>
          <a:p>
            <a:pPr marL="285750" indent="-285750">
              <a:buFont typeface="Arial"/>
              <a:buChar char="•"/>
              <a:defRPr/>
            </a:pPr>
            <a:r>
              <a:rPr lang="en-US" sz="2000"/>
              <a:t>Keywords</a:t>
            </a:r>
            <a:endParaRPr/>
          </a:p>
          <a:p>
            <a:pPr marL="285750" indent="-285750">
              <a:buFont typeface="Arial"/>
              <a:buChar char="•"/>
              <a:defRPr/>
            </a:pPr>
            <a:r>
              <a:rPr lang="en-US" sz="2000"/>
              <a:t>Educational Material</a:t>
            </a:r>
            <a:endParaRPr/>
          </a:p>
          <a:p>
            <a:pPr marL="285750" indent="-285750">
              <a:buFont typeface="Arial"/>
              <a:buChar char="•"/>
              <a:defRPr/>
            </a:pPr>
            <a:r>
              <a:rPr lang="en-US" sz="2000"/>
              <a:t>Activities</a:t>
            </a:r>
            <a:endParaRPr/>
          </a:p>
          <a:p>
            <a:pPr marL="285750" indent="-285750">
              <a:buFont typeface="Arial"/>
              <a:buChar char="•"/>
              <a:defRPr/>
            </a:pPr>
            <a:r>
              <a:rPr lang="en-GB" sz="2000"/>
              <a:t>Literature references</a:t>
            </a:r>
            <a:endParaRPr lang="en-US" sz="20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grpSp>
        <p:nvGrpSpPr>
          <p:cNvPr id="1054528213" name="Google Shape;258;p1"/>
          <p:cNvGrpSpPr/>
          <p:nvPr/>
        </p:nvGrpSpPr>
        <p:grpSpPr bwMode="auto">
          <a:xfrm>
            <a:off x="0" y="1"/>
            <a:ext cx="12192000" cy="635447"/>
            <a:chOff x="-324644" y="2222500"/>
            <a:chExt cx="22261684" cy="1302327"/>
          </a:xfrm>
        </p:grpSpPr>
        <p:sp>
          <p:nvSpPr>
            <p:cNvPr id="5" name="Google Shape;259;p1"/>
            <p:cNvSpPr/>
            <p:nvPr/>
          </p:nvSpPr>
          <p:spPr bwMode="auto">
            <a:xfrm>
              <a:off x="-324644" y="2222500"/>
              <a:ext cx="5600193" cy="1302327"/>
            </a:xfrm>
            <a:custGeom>
              <a:avLst/>
              <a:gdLst/>
              <a:ahLst/>
              <a:cxnLst/>
              <a:rect l="l" t="t" r="r" b="b"/>
              <a:pathLst>
                <a:path w="1892300" h="440055" extrusionOk="0">
                  <a:moveTo>
                    <a:pt x="0" y="439737"/>
                  </a:moveTo>
                  <a:lnTo>
                    <a:pt x="1892300" y="439737"/>
                  </a:lnTo>
                  <a:lnTo>
                    <a:pt x="1892300" y="0"/>
                  </a:lnTo>
                  <a:lnTo>
                    <a:pt x="0" y="0"/>
                  </a:lnTo>
                  <a:lnTo>
                    <a:pt x="0" y="439737"/>
                  </a:lnTo>
                  <a:close/>
                </a:path>
              </a:pathLst>
            </a:custGeom>
            <a:solidFill>
              <a:srgbClr val="FFC000">
                <a:alpha val="50000"/>
              </a:srgbClr>
            </a:solidFill>
            <a:ln>
              <a:noFill/>
            </a:ln>
          </p:spPr>
          <p:txBody>
            <a:bodyPr spcFirstLastPara="1" wrap="square" lIns="0" tIns="0" rIns="0" bIns="0" anchor="t" anchorCtr="0">
              <a:noAutofit/>
            </a:bodyPr>
            <a:lstStyle/>
            <a:p>
              <a:pPr>
                <a:buClr>
                  <a:srgbClr val="000000"/>
                </a:buClr>
                <a:buSzPts val="1800"/>
                <a:defRPr/>
              </a:pPr>
              <a:endParaRPr>
                <a:solidFill>
                  <a:schemeClr val="dk1"/>
                </a:solidFill>
                <a:latin typeface="Calibri"/>
                <a:ea typeface="Calibri"/>
                <a:cs typeface="Calibri"/>
              </a:endParaRPr>
            </a:p>
          </p:txBody>
        </p:sp>
        <p:sp>
          <p:nvSpPr>
            <p:cNvPr id="6" name="Google Shape;260;p1"/>
            <p:cNvSpPr/>
            <p:nvPr/>
          </p:nvSpPr>
          <p:spPr bwMode="auto">
            <a:xfrm>
              <a:off x="16363155" y="2222500"/>
              <a:ext cx="5573885" cy="1302327"/>
            </a:xfrm>
            <a:custGeom>
              <a:avLst/>
              <a:gdLst/>
              <a:ahLst/>
              <a:cxnLst/>
              <a:rect l="l" t="t" r="r" b="b"/>
              <a:pathLst>
                <a:path w="1883409" h="440055" extrusionOk="0">
                  <a:moveTo>
                    <a:pt x="0" y="0"/>
                  </a:moveTo>
                  <a:lnTo>
                    <a:pt x="0" y="439737"/>
                  </a:lnTo>
                  <a:lnTo>
                    <a:pt x="1883155" y="439737"/>
                  </a:lnTo>
                  <a:lnTo>
                    <a:pt x="1883155" y="0"/>
                  </a:lnTo>
                  <a:lnTo>
                    <a:pt x="0" y="0"/>
                  </a:lnTo>
                  <a:close/>
                </a:path>
              </a:pathLst>
            </a:custGeom>
            <a:solidFill>
              <a:schemeClr val="tx2">
                <a:lumMod val="75000"/>
              </a:schemeClr>
            </a:solidFill>
            <a:ln>
              <a:noFill/>
            </a:ln>
          </p:spPr>
          <p:txBody>
            <a:bodyPr spcFirstLastPara="1" wrap="square" lIns="0" tIns="0" rIns="0" bIns="0" anchor="t" anchorCtr="0">
              <a:noAutofit/>
            </a:bodyPr>
            <a:lstStyle/>
            <a:p>
              <a:pPr>
                <a:buClr>
                  <a:srgbClr val="000000"/>
                </a:buClr>
                <a:buSzPts val="1800"/>
                <a:defRPr/>
              </a:pPr>
              <a:endParaRPr>
                <a:solidFill>
                  <a:schemeClr val="dk1"/>
                </a:solidFill>
                <a:latin typeface="Calibri"/>
                <a:ea typeface="Calibri"/>
                <a:cs typeface="Calibri"/>
              </a:endParaRPr>
            </a:p>
          </p:txBody>
        </p:sp>
        <p:sp>
          <p:nvSpPr>
            <p:cNvPr id="7" name="Google Shape;261;p1"/>
            <p:cNvSpPr/>
            <p:nvPr/>
          </p:nvSpPr>
          <p:spPr bwMode="auto">
            <a:xfrm>
              <a:off x="5237956" y="2222500"/>
              <a:ext cx="5600193" cy="1302327"/>
            </a:xfrm>
            <a:custGeom>
              <a:avLst/>
              <a:gdLst/>
              <a:ahLst/>
              <a:cxnLst/>
              <a:rect l="l" t="t" r="r" b="b"/>
              <a:pathLst>
                <a:path w="1892300" h="440055" extrusionOk="0">
                  <a:moveTo>
                    <a:pt x="0" y="439737"/>
                  </a:moveTo>
                  <a:lnTo>
                    <a:pt x="1892300" y="439737"/>
                  </a:lnTo>
                  <a:lnTo>
                    <a:pt x="1892300" y="0"/>
                  </a:lnTo>
                  <a:lnTo>
                    <a:pt x="0" y="0"/>
                  </a:lnTo>
                  <a:lnTo>
                    <a:pt x="0" y="439737"/>
                  </a:lnTo>
                  <a:close/>
                </a:path>
              </a:pathLst>
            </a:custGeom>
            <a:solidFill>
              <a:schemeClr val="accent5">
                <a:lumMod val="40000"/>
                <a:lumOff val="60000"/>
              </a:schemeClr>
            </a:solidFill>
            <a:ln>
              <a:noFill/>
            </a:ln>
          </p:spPr>
          <p:txBody>
            <a:bodyPr spcFirstLastPara="1" wrap="square" lIns="0" tIns="0" rIns="0" bIns="0" anchor="t" anchorCtr="0">
              <a:noAutofit/>
            </a:bodyPr>
            <a:lstStyle/>
            <a:p>
              <a:pPr>
                <a:buClr>
                  <a:srgbClr val="000000"/>
                </a:buClr>
                <a:buSzPts val="1800"/>
                <a:defRPr/>
              </a:pPr>
              <a:endParaRPr>
                <a:solidFill>
                  <a:schemeClr val="dk1"/>
                </a:solidFill>
                <a:latin typeface="Calibri"/>
                <a:ea typeface="Calibri"/>
                <a:cs typeface="Calibri"/>
              </a:endParaRPr>
            </a:p>
          </p:txBody>
        </p:sp>
        <p:sp>
          <p:nvSpPr>
            <p:cNvPr id="8" name="Google Shape;262;p1"/>
            <p:cNvSpPr/>
            <p:nvPr/>
          </p:nvSpPr>
          <p:spPr bwMode="auto">
            <a:xfrm>
              <a:off x="10800556" y="2222500"/>
              <a:ext cx="5600193" cy="1302327"/>
            </a:xfrm>
            <a:custGeom>
              <a:avLst/>
              <a:gdLst/>
              <a:ahLst/>
              <a:cxnLst/>
              <a:rect l="l" t="t" r="r" b="b"/>
              <a:pathLst>
                <a:path w="1892300" h="440055" extrusionOk="0">
                  <a:moveTo>
                    <a:pt x="0" y="439737"/>
                  </a:moveTo>
                  <a:lnTo>
                    <a:pt x="1892300" y="439737"/>
                  </a:lnTo>
                  <a:lnTo>
                    <a:pt x="1892300" y="0"/>
                  </a:lnTo>
                  <a:lnTo>
                    <a:pt x="0" y="0"/>
                  </a:lnTo>
                  <a:lnTo>
                    <a:pt x="0" y="439737"/>
                  </a:lnTo>
                  <a:close/>
                </a:path>
              </a:pathLst>
            </a:custGeom>
            <a:solidFill>
              <a:schemeClr val="accent4">
                <a:lumMod val="40000"/>
                <a:lumOff val="60000"/>
              </a:schemeClr>
            </a:solidFill>
            <a:ln>
              <a:noFill/>
            </a:ln>
          </p:spPr>
          <p:txBody>
            <a:bodyPr spcFirstLastPara="1" wrap="square" lIns="0" tIns="0" rIns="0" bIns="0" anchor="t" anchorCtr="0">
              <a:noAutofit/>
            </a:bodyPr>
            <a:lstStyle/>
            <a:p>
              <a:pPr>
                <a:buClr>
                  <a:srgbClr val="000000"/>
                </a:buClr>
                <a:buSzPts val="1800"/>
                <a:defRPr/>
              </a:pPr>
              <a:endParaRPr>
                <a:solidFill>
                  <a:schemeClr val="dk1"/>
                </a:solidFill>
                <a:latin typeface="Calibri"/>
                <a:ea typeface="Calibri"/>
                <a:cs typeface="Calibri"/>
              </a:endParaRPr>
            </a:p>
          </p:txBody>
        </p:sp>
      </p:grpSp>
      <p:sp>
        <p:nvSpPr>
          <p:cNvPr id="538707206" name="Διπλωμένη γωνία 8"/>
          <p:cNvSpPr/>
          <p:nvPr/>
        </p:nvSpPr>
        <p:spPr bwMode="auto">
          <a:xfrm>
            <a:off x="124836" y="910280"/>
            <a:ext cx="4104456" cy="732622"/>
          </a:xfrm>
          <a:prstGeom prst="foldedCorner">
            <a:avLst>
              <a:gd name="adj" fmla="val 50000"/>
            </a:avLst>
          </a:prstGeom>
          <a:solidFill>
            <a:srgbClr val="FFC000">
              <a:alpha val="5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250000"/>
              </a:lnSpc>
              <a:defRPr/>
            </a:pPr>
            <a:r>
              <a:rPr lang="en-GB" sz="2400" b="1">
                <a:solidFill>
                  <a:sysClr val="windowText" lastClr="000000"/>
                </a:solidFill>
              </a:rPr>
              <a:t>Structure</a:t>
            </a:r>
            <a:endParaRPr lang="el-GR" sz="2400" b="1">
              <a:solidFill>
                <a:sysClr val="windowText" lastClr="000000"/>
              </a:solidFill>
            </a:endParaRPr>
          </a:p>
        </p:txBody>
      </p:sp>
      <p:sp>
        <p:nvSpPr>
          <p:cNvPr id="2025474498" name="Διάγραμμα ροής: Καθυστέρηση 2"/>
          <p:cNvSpPr/>
          <p:nvPr/>
        </p:nvSpPr>
        <p:spPr bwMode="auto">
          <a:xfrm>
            <a:off x="124836" y="2650355"/>
            <a:ext cx="1850985" cy="2720215"/>
          </a:xfrm>
          <a:prstGeom prst="flowChartDelay">
            <a:avLst/>
          </a:prstGeom>
          <a:solidFill>
            <a:srgbClr val="FFC000">
              <a:alpha val="5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sz="2000">
                <a:solidFill>
                  <a:sysClr val="windowText" lastClr="000000"/>
                </a:solidFill>
              </a:rPr>
              <a:t>Main Goal</a:t>
            </a:r>
            <a:endParaRPr/>
          </a:p>
          <a:p>
            <a:pPr algn="ctr">
              <a:defRPr/>
            </a:pPr>
            <a:r>
              <a:rPr lang="en-GB" sz="2000">
                <a:solidFill>
                  <a:sysClr val="windowText" lastClr="000000"/>
                </a:solidFill>
              </a:rPr>
              <a:t>Learning Outcomes</a:t>
            </a:r>
            <a:endParaRPr/>
          </a:p>
          <a:p>
            <a:pPr algn="ctr">
              <a:defRPr/>
            </a:pPr>
            <a:r>
              <a:rPr lang="en-GB" sz="2000">
                <a:solidFill>
                  <a:sysClr val="windowText" lastClr="000000"/>
                </a:solidFill>
              </a:rPr>
              <a:t>Keywords</a:t>
            </a:r>
            <a:endParaRPr lang="el-GR" sz="2000">
              <a:solidFill>
                <a:sysClr val="windowText" lastClr="000000"/>
              </a:solidFill>
            </a:endParaRPr>
          </a:p>
        </p:txBody>
      </p:sp>
      <p:sp>
        <p:nvSpPr>
          <p:cNvPr id="1982530883" name="Διάγραμμα ροής: Καθυστέρηση 13"/>
          <p:cNvSpPr/>
          <p:nvPr/>
        </p:nvSpPr>
        <p:spPr bwMode="auto">
          <a:xfrm>
            <a:off x="2671055" y="2650354"/>
            <a:ext cx="1850985" cy="2720215"/>
          </a:xfrm>
          <a:prstGeom prst="flowChartDelay">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sz="2000">
                <a:solidFill>
                  <a:sysClr val="windowText" lastClr="000000"/>
                </a:solidFill>
              </a:rPr>
              <a:t>Educational Material</a:t>
            </a:r>
            <a:endParaRPr lang="el-GR" sz="2000">
              <a:solidFill>
                <a:sysClr val="windowText" lastClr="000000"/>
              </a:solidFill>
            </a:endParaRPr>
          </a:p>
        </p:txBody>
      </p:sp>
      <p:sp>
        <p:nvSpPr>
          <p:cNvPr id="1061769836" name="Διάγραμμα ροής: Καθυστέρηση 14"/>
          <p:cNvSpPr/>
          <p:nvPr/>
        </p:nvSpPr>
        <p:spPr bwMode="auto">
          <a:xfrm>
            <a:off x="5600862" y="2708920"/>
            <a:ext cx="1850985" cy="2720215"/>
          </a:xfrm>
          <a:prstGeom prst="flowChartDelay">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sz="2000">
                <a:solidFill>
                  <a:sysClr val="windowText" lastClr="000000"/>
                </a:solidFill>
              </a:rPr>
              <a:t>Activities</a:t>
            </a:r>
            <a:endParaRPr lang="el-GR" sz="2000">
              <a:solidFill>
                <a:sysClr val="windowText" lastClr="000000"/>
              </a:solidFill>
            </a:endParaRPr>
          </a:p>
        </p:txBody>
      </p:sp>
      <p:sp>
        <p:nvSpPr>
          <p:cNvPr id="621294924" name="Διάγραμμα ροής: Καθυστέρηση 15"/>
          <p:cNvSpPr/>
          <p:nvPr/>
        </p:nvSpPr>
        <p:spPr bwMode="auto">
          <a:xfrm>
            <a:off x="8234460" y="2652650"/>
            <a:ext cx="1850985" cy="2720215"/>
          </a:xfrm>
          <a:prstGeom prst="flowChartDelay">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sz="2000"/>
              <a:t>Literature References</a:t>
            </a:r>
            <a:endParaRPr lang="el-GR" sz="20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grpSp>
        <p:nvGrpSpPr>
          <p:cNvPr id="1511964106" name="Google Shape;258;p1"/>
          <p:cNvGrpSpPr/>
          <p:nvPr/>
        </p:nvGrpSpPr>
        <p:grpSpPr bwMode="auto">
          <a:xfrm>
            <a:off x="0" y="1"/>
            <a:ext cx="12192000" cy="635447"/>
            <a:chOff x="-324644" y="2222500"/>
            <a:chExt cx="22261684" cy="1302327"/>
          </a:xfrm>
        </p:grpSpPr>
        <p:sp>
          <p:nvSpPr>
            <p:cNvPr id="5" name="Google Shape;259;p1"/>
            <p:cNvSpPr/>
            <p:nvPr/>
          </p:nvSpPr>
          <p:spPr bwMode="auto">
            <a:xfrm>
              <a:off x="-324644" y="2222500"/>
              <a:ext cx="5600193" cy="1302327"/>
            </a:xfrm>
            <a:custGeom>
              <a:avLst/>
              <a:gdLst/>
              <a:ahLst/>
              <a:cxnLst/>
              <a:rect l="l" t="t" r="r" b="b"/>
              <a:pathLst>
                <a:path w="1892300" h="440055" extrusionOk="0">
                  <a:moveTo>
                    <a:pt x="0" y="439737"/>
                  </a:moveTo>
                  <a:lnTo>
                    <a:pt x="1892300" y="439737"/>
                  </a:lnTo>
                  <a:lnTo>
                    <a:pt x="1892300" y="0"/>
                  </a:lnTo>
                  <a:lnTo>
                    <a:pt x="0" y="0"/>
                  </a:lnTo>
                  <a:lnTo>
                    <a:pt x="0" y="439737"/>
                  </a:lnTo>
                  <a:close/>
                </a:path>
              </a:pathLst>
            </a:custGeom>
            <a:solidFill>
              <a:srgbClr val="FFC000">
                <a:alpha val="50000"/>
              </a:srgbClr>
            </a:solidFill>
            <a:ln>
              <a:noFill/>
            </a:ln>
          </p:spPr>
          <p:txBody>
            <a:bodyPr spcFirstLastPara="1" wrap="square" lIns="0" tIns="0" rIns="0" bIns="0" anchor="t" anchorCtr="0">
              <a:noAutofit/>
            </a:bodyPr>
            <a:lstStyle/>
            <a:p>
              <a:pPr>
                <a:buClr>
                  <a:srgbClr val="000000"/>
                </a:buClr>
                <a:buSzPts val="1800"/>
                <a:defRPr/>
              </a:pPr>
              <a:endParaRPr>
                <a:solidFill>
                  <a:schemeClr val="dk1"/>
                </a:solidFill>
                <a:latin typeface="Calibri"/>
                <a:ea typeface="Calibri"/>
                <a:cs typeface="Calibri"/>
              </a:endParaRPr>
            </a:p>
          </p:txBody>
        </p:sp>
        <p:sp>
          <p:nvSpPr>
            <p:cNvPr id="6" name="Google Shape;260;p1"/>
            <p:cNvSpPr/>
            <p:nvPr/>
          </p:nvSpPr>
          <p:spPr bwMode="auto">
            <a:xfrm>
              <a:off x="16363155" y="2222500"/>
              <a:ext cx="5573885" cy="1302327"/>
            </a:xfrm>
            <a:custGeom>
              <a:avLst/>
              <a:gdLst/>
              <a:ahLst/>
              <a:cxnLst/>
              <a:rect l="l" t="t" r="r" b="b"/>
              <a:pathLst>
                <a:path w="1883409" h="440055" extrusionOk="0">
                  <a:moveTo>
                    <a:pt x="0" y="0"/>
                  </a:moveTo>
                  <a:lnTo>
                    <a:pt x="0" y="439737"/>
                  </a:lnTo>
                  <a:lnTo>
                    <a:pt x="1883155" y="439737"/>
                  </a:lnTo>
                  <a:lnTo>
                    <a:pt x="1883155" y="0"/>
                  </a:lnTo>
                  <a:lnTo>
                    <a:pt x="0" y="0"/>
                  </a:lnTo>
                  <a:close/>
                </a:path>
              </a:pathLst>
            </a:custGeom>
            <a:solidFill>
              <a:schemeClr val="tx2">
                <a:lumMod val="75000"/>
              </a:schemeClr>
            </a:solidFill>
            <a:ln>
              <a:noFill/>
            </a:ln>
          </p:spPr>
          <p:txBody>
            <a:bodyPr spcFirstLastPara="1" wrap="square" lIns="0" tIns="0" rIns="0" bIns="0" anchor="t" anchorCtr="0">
              <a:noAutofit/>
            </a:bodyPr>
            <a:lstStyle/>
            <a:p>
              <a:pPr>
                <a:buClr>
                  <a:srgbClr val="000000"/>
                </a:buClr>
                <a:buSzPts val="1800"/>
                <a:defRPr/>
              </a:pPr>
              <a:endParaRPr>
                <a:solidFill>
                  <a:schemeClr val="dk1"/>
                </a:solidFill>
                <a:latin typeface="Calibri"/>
                <a:ea typeface="Calibri"/>
                <a:cs typeface="Calibri"/>
              </a:endParaRPr>
            </a:p>
          </p:txBody>
        </p:sp>
        <p:sp>
          <p:nvSpPr>
            <p:cNvPr id="7" name="Google Shape;261;p1"/>
            <p:cNvSpPr/>
            <p:nvPr/>
          </p:nvSpPr>
          <p:spPr bwMode="auto">
            <a:xfrm>
              <a:off x="5237956" y="2222500"/>
              <a:ext cx="5600193" cy="1302327"/>
            </a:xfrm>
            <a:custGeom>
              <a:avLst/>
              <a:gdLst/>
              <a:ahLst/>
              <a:cxnLst/>
              <a:rect l="l" t="t" r="r" b="b"/>
              <a:pathLst>
                <a:path w="1892300" h="440055" extrusionOk="0">
                  <a:moveTo>
                    <a:pt x="0" y="439737"/>
                  </a:moveTo>
                  <a:lnTo>
                    <a:pt x="1892300" y="439737"/>
                  </a:lnTo>
                  <a:lnTo>
                    <a:pt x="1892300" y="0"/>
                  </a:lnTo>
                  <a:lnTo>
                    <a:pt x="0" y="0"/>
                  </a:lnTo>
                  <a:lnTo>
                    <a:pt x="0" y="439737"/>
                  </a:lnTo>
                  <a:close/>
                </a:path>
              </a:pathLst>
            </a:custGeom>
            <a:solidFill>
              <a:schemeClr val="accent5">
                <a:lumMod val="40000"/>
                <a:lumOff val="60000"/>
              </a:schemeClr>
            </a:solidFill>
            <a:ln>
              <a:noFill/>
            </a:ln>
          </p:spPr>
          <p:txBody>
            <a:bodyPr spcFirstLastPara="1" wrap="square" lIns="0" tIns="0" rIns="0" bIns="0" anchor="t" anchorCtr="0">
              <a:noAutofit/>
            </a:bodyPr>
            <a:lstStyle/>
            <a:p>
              <a:pPr>
                <a:buClr>
                  <a:srgbClr val="000000"/>
                </a:buClr>
                <a:buSzPts val="1800"/>
                <a:defRPr/>
              </a:pPr>
              <a:endParaRPr>
                <a:solidFill>
                  <a:schemeClr val="dk1"/>
                </a:solidFill>
                <a:latin typeface="Calibri"/>
                <a:ea typeface="Calibri"/>
                <a:cs typeface="Calibri"/>
              </a:endParaRPr>
            </a:p>
          </p:txBody>
        </p:sp>
        <p:sp>
          <p:nvSpPr>
            <p:cNvPr id="8" name="Google Shape;262;p1"/>
            <p:cNvSpPr/>
            <p:nvPr/>
          </p:nvSpPr>
          <p:spPr bwMode="auto">
            <a:xfrm>
              <a:off x="10800556" y="2222500"/>
              <a:ext cx="5600193" cy="1302327"/>
            </a:xfrm>
            <a:custGeom>
              <a:avLst/>
              <a:gdLst/>
              <a:ahLst/>
              <a:cxnLst/>
              <a:rect l="l" t="t" r="r" b="b"/>
              <a:pathLst>
                <a:path w="1892300" h="440055" extrusionOk="0">
                  <a:moveTo>
                    <a:pt x="0" y="439737"/>
                  </a:moveTo>
                  <a:lnTo>
                    <a:pt x="1892300" y="439737"/>
                  </a:lnTo>
                  <a:lnTo>
                    <a:pt x="1892300" y="0"/>
                  </a:lnTo>
                  <a:lnTo>
                    <a:pt x="0" y="0"/>
                  </a:lnTo>
                  <a:lnTo>
                    <a:pt x="0" y="439737"/>
                  </a:lnTo>
                  <a:close/>
                </a:path>
              </a:pathLst>
            </a:custGeom>
            <a:solidFill>
              <a:schemeClr val="accent4">
                <a:lumMod val="40000"/>
                <a:lumOff val="60000"/>
              </a:schemeClr>
            </a:solidFill>
            <a:ln>
              <a:noFill/>
            </a:ln>
          </p:spPr>
          <p:txBody>
            <a:bodyPr spcFirstLastPara="1" wrap="square" lIns="0" tIns="0" rIns="0" bIns="0" anchor="t" anchorCtr="0">
              <a:noAutofit/>
            </a:bodyPr>
            <a:lstStyle/>
            <a:p>
              <a:pPr>
                <a:buClr>
                  <a:srgbClr val="000000"/>
                </a:buClr>
                <a:buSzPts val="1800"/>
                <a:defRPr/>
              </a:pPr>
              <a:endParaRPr>
                <a:solidFill>
                  <a:schemeClr val="dk1"/>
                </a:solidFill>
                <a:latin typeface="Calibri"/>
                <a:ea typeface="Calibri"/>
                <a:cs typeface="Calibri"/>
              </a:endParaRPr>
            </a:p>
          </p:txBody>
        </p:sp>
      </p:grpSp>
      <p:sp>
        <p:nvSpPr>
          <p:cNvPr id="1673854353" name="Διπλωμένη γωνία 8"/>
          <p:cNvSpPr/>
          <p:nvPr/>
        </p:nvSpPr>
        <p:spPr bwMode="auto">
          <a:xfrm>
            <a:off x="119336" y="836712"/>
            <a:ext cx="4104456" cy="732622"/>
          </a:xfrm>
          <a:prstGeom prst="foldedCorner">
            <a:avLst>
              <a:gd name="adj" fmla="val 50000"/>
            </a:avLst>
          </a:prstGeom>
          <a:solidFill>
            <a:srgbClr val="FFC000">
              <a:alpha val="5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250000"/>
              </a:lnSpc>
              <a:defRPr/>
            </a:pPr>
            <a:r>
              <a:rPr lang="en-GB" sz="2400" b="1">
                <a:solidFill>
                  <a:sysClr val="windowText" lastClr="000000"/>
                </a:solidFill>
              </a:rPr>
              <a:t>Main Goal</a:t>
            </a:r>
            <a:endParaRPr lang="el-GR" sz="2400" b="1">
              <a:solidFill>
                <a:sysClr val="windowText" lastClr="000000"/>
              </a:solidFill>
            </a:endParaRPr>
          </a:p>
        </p:txBody>
      </p:sp>
      <p:sp>
        <p:nvSpPr>
          <p:cNvPr id="1643026385" name="TextBox 1"/>
          <p:cNvSpPr txBox="1"/>
          <p:nvPr/>
        </p:nvSpPr>
        <p:spPr bwMode="auto">
          <a:xfrm>
            <a:off x="263352" y="2060848"/>
            <a:ext cx="11593288" cy="4093428"/>
          </a:xfrm>
          <a:prstGeom prst="rect">
            <a:avLst/>
          </a:prstGeom>
          <a:noFill/>
        </p:spPr>
        <p:txBody>
          <a:bodyPr wrap="square" rtlCol="0">
            <a:spAutoFit/>
          </a:bodyPr>
          <a:lstStyle/>
          <a:p>
            <a:pPr>
              <a:defRPr/>
            </a:pPr>
            <a:r>
              <a:rPr lang="en-US" sz="2000"/>
              <a:t>Text…………………………..</a:t>
            </a:r>
            <a:endParaRPr/>
          </a:p>
          <a:p>
            <a:pPr>
              <a:defRPr/>
            </a:pPr>
            <a:r>
              <a:rPr lang="en-US" sz="2000"/>
              <a:t>……………………………</a:t>
            </a:r>
            <a:endParaRPr/>
          </a:p>
          <a:p>
            <a:pPr>
              <a:defRPr/>
            </a:pPr>
            <a:r>
              <a:rPr lang="en-US" sz="2000"/>
              <a:t>……………………………</a:t>
            </a:r>
            <a:endParaRPr/>
          </a:p>
          <a:p>
            <a:pPr>
              <a:defRPr/>
            </a:pPr>
            <a:r>
              <a:rPr lang="en-US" sz="2000"/>
              <a:t>…………………………………….</a:t>
            </a:r>
            <a:endParaRPr/>
          </a:p>
          <a:p>
            <a:pPr>
              <a:defRPr/>
            </a:pPr>
            <a:r>
              <a:rPr lang="en-US" sz="2000"/>
              <a:t>…………………………………………</a:t>
            </a:r>
            <a:endParaRPr/>
          </a:p>
          <a:p>
            <a:pPr>
              <a:defRPr/>
            </a:pPr>
            <a:r>
              <a:rPr lang="en-US" sz="2000"/>
              <a:t>…………………………………………………</a:t>
            </a:r>
            <a:endParaRPr/>
          </a:p>
          <a:p>
            <a:pPr>
              <a:defRPr/>
            </a:pPr>
            <a:r>
              <a:rPr lang="en-US" sz="2000"/>
              <a:t>………………………………………..</a:t>
            </a:r>
            <a:endParaRPr/>
          </a:p>
          <a:p>
            <a:pPr>
              <a:defRPr/>
            </a:pPr>
            <a:r>
              <a:rPr lang="en-US" sz="2000"/>
              <a:t>………………………………………….</a:t>
            </a:r>
            <a:endParaRPr/>
          </a:p>
          <a:p>
            <a:pPr>
              <a:defRPr/>
            </a:pPr>
            <a:r>
              <a:rPr lang="en-US" sz="2000"/>
              <a:t>…………………………………………….</a:t>
            </a:r>
            <a:endParaRPr/>
          </a:p>
          <a:p>
            <a:pPr>
              <a:defRPr/>
            </a:pPr>
            <a:r>
              <a:rPr lang="en-US" sz="2000"/>
              <a:t>…………………………………………………….</a:t>
            </a:r>
            <a:endParaRPr/>
          </a:p>
          <a:p>
            <a:pPr>
              <a:defRPr/>
            </a:pPr>
            <a:r>
              <a:rPr lang="en-US" sz="2000"/>
              <a:t>……………………………………………………………</a:t>
            </a:r>
            <a:endParaRPr/>
          </a:p>
          <a:p>
            <a:pPr>
              <a:defRPr/>
            </a:pPr>
            <a:r>
              <a:rPr lang="en-US" sz="2000"/>
              <a:t>……………………………………………………..</a:t>
            </a:r>
            <a:endParaRPr/>
          </a:p>
          <a:p>
            <a:pPr>
              <a:defRPr/>
            </a:pPr>
            <a:r>
              <a:rPr lang="en-US" sz="2000"/>
              <a:t>…………………………………………………………</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grpSp>
        <p:nvGrpSpPr>
          <p:cNvPr id="447712687" name="Google Shape;258;p1"/>
          <p:cNvGrpSpPr/>
          <p:nvPr/>
        </p:nvGrpSpPr>
        <p:grpSpPr bwMode="auto">
          <a:xfrm>
            <a:off x="0" y="1"/>
            <a:ext cx="12192000" cy="635447"/>
            <a:chOff x="-324644" y="2222500"/>
            <a:chExt cx="22261684" cy="1302327"/>
          </a:xfrm>
        </p:grpSpPr>
        <p:sp>
          <p:nvSpPr>
            <p:cNvPr id="5" name="Google Shape;259;p1"/>
            <p:cNvSpPr/>
            <p:nvPr/>
          </p:nvSpPr>
          <p:spPr bwMode="auto">
            <a:xfrm>
              <a:off x="-324644" y="2222500"/>
              <a:ext cx="5600193" cy="1302327"/>
            </a:xfrm>
            <a:custGeom>
              <a:avLst/>
              <a:gdLst/>
              <a:ahLst/>
              <a:cxnLst/>
              <a:rect l="l" t="t" r="r" b="b"/>
              <a:pathLst>
                <a:path w="1892300" h="440055" extrusionOk="0">
                  <a:moveTo>
                    <a:pt x="0" y="439737"/>
                  </a:moveTo>
                  <a:lnTo>
                    <a:pt x="1892300" y="439737"/>
                  </a:lnTo>
                  <a:lnTo>
                    <a:pt x="1892300" y="0"/>
                  </a:lnTo>
                  <a:lnTo>
                    <a:pt x="0" y="0"/>
                  </a:lnTo>
                  <a:lnTo>
                    <a:pt x="0" y="439737"/>
                  </a:lnTo>
                  <a:close/>
                </a:path>
              </a:pathLst>
            </a:custGeom>
            <a:solidFill>
              <a:srgbClr val="FFC000">
                <a:alpha val="50000"/>
              </a:srgbClr>
            </a:solidFill>
            <a:ln>
              <a:noFill/>
            </a:ln>
          </p:spPr>
          <p:txBody>
            <a:bodyPr spcFirstLastPara="1" wrap="square" lIns="0" tIns="0" rIns="0" bIns="0" anchor="t" anchorCtr="0">
              <a:noAutofit/>
            </a:bodyPr>
            <a:lstStyle/>
            <a:p>
              <a:pPr>
                <a:buClr>
                  <a:srgbClr val="000000"/>
                </a:buClr>
                <a:buSzPts val="1800"/>
                <a:defRPr/>
              </a:pPr>
              <a:endParaRPr>
                <a:solidFill>
                  <a:schemeClr val="dk1"/>
                </a:solidFill>
                <a:latin typeface="Calibri"/>
                <a:ea typeface="Calibri"/>
                <a:cs typeface="Calibri"/>
              </a:endParaRPr>
            </a:p>
          </p:txBody>
        </p:sp>
        <p:sp>
          <p:nvSpPr>
            <p:cNvPr id="6" name="Google Shape;260;p1"/>
            <p:cNvSpPr/>
            <p:nvPr/>
          </p:nvSpPr>
          <p:spPr bwMode="auto">
            <a:xfrm>
              <a:off x="16363155" y="2222500"/>
              <a:ext cx="5573885" cy="1302327"/>
            </a:xfrm>
            <a:custGeom>
              <a:avLst/>
              <a:gdLst/>
              <a:ahLst/>
              <a:cxnLst/>
              <a:rect l="l" t="t" r="r" b="b"/>
              <a:pathLst>
                <a:path w="1883409" h="440055" extrusionOk="0">
                  <a:moveTo>
                    <a:pt x="0" y="0"/>
                  </a:moveTo>
                  <a:lnTo>
                    <a:pt x="0" y="439737"/>
                  </a:lnTo>
                  <a:lnTo>
                    <a:pt x="1883155" y="439737"/>
                  </a:lnTo>
                  <a:lnTo>
                    <a:pt x="1883155" y="0"/>
                  </a:lnTo>
                  <a:lnTo>
                    <a:pt x="0" y="0"/>
                  </a:lnTo>
                  <a:close/>
                </a:path>
              </a:pathLst>
            </a:custGeom>
            <a:solidFill>
              <a:schemeClr val="tx2">
                <a:lumMod val="75000"/>
              </a:schemeClr>
            </a:solidFill>
            <a:ln>
              <a:noFill/>
            </a:ln>
          </p:spPr>
          <p:txBody>
            <a:bodyPr spcFirstLastPara="1" wrap="square" lIns="0" tIns="0" rIns="0" bIns="0" anchor="t" anchorCtr="0">
              <a:noAutofit/>
            </a:bodyPr>
            <a:lstStyle/>
            <a:p>
              <a:pPr>
                <a:buClr>
                  <a:srgbClr val="000000"/>
                </a:buClr>
                <a:buSzPts val="1800"/>
                <a:defRPr/>
              </a:pPr>
              <a:endParaRPr>
                <a:solidFill>
                  <a:schemeClr val="dk1"/>
                </a:solidFill>
                <a:latin typeface="Calibri"/>
                <a:ea typeface="Calibri"/>
                <a:cs typeface="Calibri"/>
              </a:endParaRPr>
            </a:p>
          </p:txBody>
        </p:sp>
        <p:sp>
          <p:nvSpPr>
            <p:cNvPr id="7" name="Google Shape;261;p1"/>
            <p:cNvSpPr/>
            <p:nvPr/>
          </p:nvSpPr>
          <p:spPr bwMode="auto">
            <a:xfrm>
              <a:off x="5237956" y="2222500"/>
              <a:ext cx="5600193" cy="1302327"/>
            </a:xfrm>
            <a:custGeom>
              <a:avLst/>
              <a:gdLst/>
              <a:ahLst/>
              <a:cxnLst/>
              <a:rect l="l" t="t" r="r" b="b"/>
              <a:pathLst>
                <a:path w="1892300" h="440055" extrusionOk="0">
                  <a:moveTo>
                    <a:pt x="0" y="439737"/>
                  </a:moveTo>
                  <a:lnTo>
                    <a:pt x="1892300" y="439737"/>
                  </a:lnTo>
                  <a:lnTo>
                    <a:pt x="1892300" y="0"/>
                  </a:lnTo>
                  <a:lnTo>
                    <a:pt x="0" y="0"/>
                  </a:lnTo>
                  <a:lnTo>
                    <a:pt x="0" y="439737"/>
                  </a:lnTo>
                  <a:close/>
                </a:path>
              </a:pathLst>
            </a:custGeom>
            <a:solidFill>
              <a:schemeClr val="accent5">
                <a:lumMod val="40000"/>
                <a:lumOff val="60000"/>
              </a:schemeClr>
            </a:solidFill>
            <a:ln>
              <a:noFill/>
            </a:ln>
          </p:spPr>
          <p:txBody>
            <a:bodyPr spcFirstLastPara="1" wrap="square" lIns="0" tIns="0" rIns="0" bIns="0" anchor="t" anchorCtr="0">
              <a:noAutofit/>
            </a:bodyPr>
            <a:lstStyle/>
            <a:p>
              <a:pPr>
                <a:buClr>
                  <a:srgbClr val="000000"/>
                </a:buClr>
                <a:buSzPts val="1800"/>
                <a:defRPr/>
              </a:pPr>
              <a:endParaRPr>
                <a:solidFill>
                  <a:schemeClr val="dk1"/>
                </a:solidFill>
                <a:latin typeface="Calibri"/>
                <a:ea typeface="Calibri"/>
                <a:cs typeface="Calibri"/>
              </a:endParaRPr>
            </a:p>
          </p:txBody>
        </p:sp>
        <p:sp>
          <p:nvSpPr>
            <p:cNvPr id="8" name="Google Shape;262;p1"/>
            <p:cNvSpPr/>
            <p:nvPr/>
          </p:nvSpPr>
          <p:spPr bwMode="auto">
            <a:xfrm>
              <a:off x="10800556" y="2222500"/>
              <a:ext cx="5600193" cy="1302327"/>
            </a:xfrm>
            <a:custGeom>
              <a:avLst/>
              <a:gdLst/>
              <a:ahLst/>
              <a:cxnLst/>
              <a:rect l="l" t="t" r="r" b="b"/>
              <a:pathLst>
                <a:path w="1892300" h="440055" extrusionOk="0">
                  <a:moveTo>
                    <a:pt x="0" y="439737"/>
                  </a:moveTo>
                  <a:lnTo>
                    <a:pt x="1892300" y="439737"/>
                  </a:lnTo>
                  <a:lnTo>
                    <a:pt x="1892300" y="0"/>
                  </a:lnTo>
                  <a:lnTo>
                    <a:pt x="0" y="0"/>
                  </a:lnTo>
                  <a:lnTo>
                    <a:pt x="0" y="439737"/>
                  </a:lnTo>
                  <a:close/>
                </a:path>
              </a:pathLst>
            </a:custGeom>
            <a:solidFill>
              <a:schemeClr val="accent4">
                <a:lumMod val="40000"/>
                <a:lumOff val="60000"/>
              </a:schemeClr>
            </a:solidFill>
            <a:ln>
              <a:noFill/>
            </a:ln>
          </p:spPr>
          <p:txBody>
            <a:bodyPr spcFirstLastPara="1" wrap="square" lIns="0" tIns="0" rIns="0" bIns="0" anchor="t" anchorCtr="0">
              <a:noAutofit/>
            </a:bodyPr>
            <a:lstStyle/>
            <a:p>
              <a:pPr>
                <a:buClr>
                  <a:srgbClr val="000000"/>
                </a:buClr>
                <a:buSzPts val="1800"/>
                <a:defRPr/>
              </a:pPr>
              <a:endParaRPr>
                <a:solidFill>
                  <a:schemeClr val="dk1"/>
                </a:solidFill>
                <a:latin typeface="Calibri"/>
                <a:ea typeface="Calibri"/>
                <a:cs typeface="Calibri"/>
              </a:endParaRPr>
            </a:p>
          </p:txBody>
        </p:sp>
      </p:grpSp>
      <p:pic>
        <p:nvPicPr>
          <p:cNvPr id="1123710413" name="Google Shape;268;p1"/>
          <p:cNvPicPr/>
          <p:nvPr/>
        </p:nvPicPr>
        <p:blipFill rotWithShape="1">
          <a:blip r:embed="rId3">
            <a:alphaModFix/>
          </a:blip>
          <a:stretch/>
        </p:blipFill>
        <p:spPr bwMode="auto">
          <a:xfrm>
            <a:off x="8119471" y="6165305"/>
            <a:ext cx="2304256" cy="457143"/>
          </a:xfrm>
          <a:prstGeom prst="rect">
            <a:avLst/>
          </a:prstGeom>
          <a:noFill/>
          <a:ln>
            <a:noFill/>
          </a:ln>
        </p:spPr>
      </p:pic>
      <p:sp>
        <p:nvSpPr>
          <p:cNvPr id="590551316" name="Διπλωμένη γωνία 8"/>
          <p:cNvSpPr/>
          <p:nvPr/>
        </p:nvSpPr>
        <p:spPr bwMode="auto">
          <a:xfrm>
            <a:off x="191344" y="925354"/>
            <a:ext cx="4752528" cy="781178"/>
          </a:xfrm>
          <a:prstGeom prst="foldedCorner">
            <a:avLst>
              <a:gd name="adj" fmla="val 50000"/>
            </a:avLst>
          </a:prstGeom>
          <a:solidFill>
            <a:srgbClr val="FFC000">
              <a:alpha val="5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250000"/>
              </a:lnSpc>
              <a:defRPr/>
            </a:pPr>
            <a:endParaRPr lang="el-GR" sz="2400" b="1">
              <a:solidFill>
                <a:sysClr val="windowText" lastClr="000000"/>
              </a:solidFill>
            </a:endParaRPr>
          </a:p>
          <a:p>
            <a:pPr>
              <a:lnSpc>
                <a:spcPct val="250000"/>
              </a:lnSpc>
              <a:defRPr/>
            </a:pPr>
            <a:r>
              <a:rPr lang="en-GB" sz="2400" b="1">
                <a:solidFill>
                  <a:sysClr val="windowText" lastClr="000000"/>
                </a:solidFill>
              </a:rPr>
              <a:t>Expected Learning Outcomes 1/3</a:t>
            </a:r>
            <a:endParaRPr lang="el-GR" sz="2400" b="1">
              <a:solidFill>
                <a:sysClr val="windowText" lastClr="000000"/>
              </a:solidFill>
            </a:endParaRPr>
          </a:p>
          <a:p>
            <a:pPr>
              <a:lnSpc>
                <a:spcPct val="250000"/>
              </a:lnSpc>
              <a:defRPr/>
            </a:pPr>
            <a:endParaRPr lang="el-GR" sz="2400" b="1">
              <a:solidFill>
                <a:sysClr val="windowText" lastClr="000000"/>
              </a:solidFill>
            </a:endParaRPr>
          </a:p>
        </p:txBody>
      </p:sp>
      <p:sp>
        <p:nvSpPr>
          <p:cNvPr id="1985636565" name="TextBox 1"/>
          <p:cNvSpPr txBox="1"/>
          <p:nvPr/>
        </p:nvSpPr>
        <p:spPr bwMode="auto">
          <a:xfrm>
            <a:off x="191344" y="1996438"/>
            <a:ext cx="2232248" cy="400110"/>
          </a:xfrm>
          <a:prstGeom prst="rect">
            <a:avLst/>
          </a:prstGeom>
          <a:noFill/>
        </p:spPr>
        <p:txBody>
          <a:bodyPr wrap="square" rtlCol="0">
            <a:spAutoFit/>
          </a:bodyPr>
          <a:lstStyle/>
          <a:p>
            <a:pPr lvl="0">
              <a:buClr>
                <a:srgbClr val="000000"/>
              </a:buClr>
              <a:buSzPts val="2800"/>
              <a:defRPr/>
            </a:pPr>
            <a:r>
              <a:rPr lang="en-US" sz="2000">
                <a:solidFill>
                  <a:schemeClr val="dk1"/>
                </a:solidFill>
                <a:ea typeface="Calibri"/>
                <a:cs typeface="Calibri"/>
              </a:rPr>
              <a:t>Knowledge level</a:t>
            </a:r>
            <a:endParaRPr/>
          </a:p>
        </p:txBody>
      </p:sp>
      <p:sp>
        <p:nvSpPr>
          <p:cNvPr id="659721999" name="TextBox 2"/>
          <p:cNvSpPr txBox="1"/>
          <p:nvPr/>
        </p:nvSpPr>
        <p:spPr bwMode="auto">
          <a:xfrm>
            <a:off x="160912" y="2780928"/>
            <a:ext cx="3613566" cy="400110"/>
          </a:xfrm>
          <a:prstGeom prst="rect">
            <a:avLst/>
          </a:prstGeom>
          <a:noFill/>
        </p:spPr>
        <p:txBody>
          <a:bodyPr wrap="square" rtlCol="0">
            <a:spAutoFit/>
          </a:bodyPr>
          <a:lstStyle/>
          <a:p>
            <a:pPr marL="285750" indent="-285750">
              <a:buFont typeface="Arial"/>
              <a:buChar char="•"/>
              <a:defRPr/>
            </a:pPr>
            <a:r>
              <a:rPr lang="en-GB" sz="2000"/>
              <a:t>Learners will be able to…</a:t>
            </a:r>
            <a:endParaRPr lang="el-GR" sz="20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grpSp>
        <p:nvGrpSpPr>
          <p:cNvPr id="275992645" name="Google Shape;258;p1"/>
          <p:cNvGrpSpPr/>
          <p:nvPr/>
        </p:nvGrpSpPr>
        <p:grpSpPr bwMode="auto">
          <a:xfrm>
            <a:off x="0" y="1"/>
            <a:ext cx="12192000" cy="635447"/>
            <a:chOff x="-324644" y="2222500"/>
            <a:chExt cx="22261684" cy="1302327"/>
          </a:xfrm>
        </p:grpSpPr>
        <p:sp>
          <p:nvSpPr>
            <p:cNvPr id="5" name="Google Shape;259;p1"/>
            <p:cNvSpPr/>
            <p:nvPr/>
          </p:nvSpPr>
          <p:spPr bwMode="auto">
            <a:xfrm>
              <a:off x="-324644" y="2222500"/>
              <a:ext cx="5600193" cy="1302327"/>
            </a:xfrm>
            <a:custGeom>
              <a:avLst/>
              <a:gdLst/>
              <a:ahLst/>
              <a:cxnLst/>
              <a:rect l="l" t="t" r="r" b="b"/>
              <a:pathLst>
                <a:path w="1892300" h="440055" extrusionOk="0">
                  <a:moveTo>
                    <a:pt x="0" y="439737"/>
                  </a:moveTo>
                  <a:lnTo>
                    <a:pt x="1892300" y="439737"/>
                  </a:lnTo>
                  <a:lnTo>
                    <a:pt x="1892300" y="0"/>
                  </a:lnTo>
                  <a:lnTo>
                    <a:pt x="0" y="0"/>
                  </a:lnTo>
                  <a:lnTo>
                    <a:pt x="0" y="439737"/>
                  </a:lnTo>
                  <a:close/>
                </a:path>
              </a:pathLst>
            </a:custGeom>
            <a:solidFill>
              <a:srgbClr val="FFC000">
                <a:alpha val="50000"/>
              </a:srgbClr>
            </a:solidFill>
            <a:ln>
              <a:noFill/>
            </a:ln>
          </p:spPr>
          <p:txBody>
            <a:bodyPr spcFirstLastPara="1" wrap="square" lIns="0" tIns="0" rIns="0" bIns="0" anchor="t" anchorCtr="0">
              <a:noAutofit/>
            </a:bodyPr>
            <a:lstStyle/>
            <a:p>
              <a:pPr>
                <a:buClr>
                  <a:srgbClr val="000000"/>
                </a:buClr>
                <a:buSzPts val="1800"/>
                <a:defRPr/>
              </a:pPr>
              <a:endParaRPr>
                <a:solidFill>
                  <a:schemeClr val="dk1"/>
                </a:solidFill>
                <a:latin typeface="Calibri"/>
                <a:ea typeface="Calibri"/>
                <a:cs typeface="Calibri"/>
              </a:endParaRPr>
            </a:p>
          </p:txBody>
        </p:sp>
        <p:sp>
          <p:nvSpPr>
            <p:cNvPr id="6" name="Google Shape;260;p1"/>
            <p:cNvSpPr/>
            <p:nvPr/>
          </p:nvSpPr>
          <p:spPr bwMode="auto">
            <a:xfrm>
              <a:off x="16363155" y="2222500"/>
              <a:ext cx="5573885" cy="1302327"/>
            </a:xfrm>
            <a:custGeom>
              <a:avLst/>
              <a:gdLst/>
              <a:ahLst/>
              <a:cxnLst/>
              <a:rect l="l" t="t" r="r" b="b"/>
              <a:pathLst>
                <a:path w="1883409" h="440055" extrusionOk="0">
                  <a:moveTo>
                    <a:pt x="0" y="0"/>
                  </a:moveTo>
                  <a:lnTo>
                    <a:pt x="0" y="439737"/>
                  </a:lnTo>
                  <a:lnTo>
                    <a:pt x="1883155" y="439737"/>
                  </a:lnTo>
                  <a:lnTo>
                    <a:pt x="1883155" y="0"/>
                  </a:lnTo>
                  <a:lnTo>
                    <a:pt x="0" y="0"/>
                  </a:lnTo>
                  <a:close/>
                </a:path>
              </a:pathLst>
            </a:custGeom>
            <a:solidFill>
              <a:schemeClr val="tx2">
                <a:lumMod val="75000"/>
              </a:schemeClr>
            </a:solidFill>
            <a:ln>
              <a:noFill/>
            </a:ln>
          </p:spPr>
          <p:txBody>
            <a:bodyPr spcFirstLastPara="1" wrap="square" lIns="0" tIns="0" rIns="0" bIns="0" anchor="t" anchorCtr="0">
              <a:noAutofit/>
            </a:bodyPr>
            <a:lstStyle/>
            <a:p>
              <a:pPr>
                <a:buClr>
                  <a:srgbClr val="000000"/>
                </a:buClr>
                <a:buSzPts val="1800"/>
                <a:defRPr/>
              </a:pPr>
              <a:endParaRPr>
                <a:solidFill>
                  <a:schemeClr val="dk1"/>
                </a:solidFill>
                <a:latin typeface="Calibri"/>
                <a:ea typeface="Calibri"/>
                <a:cs typeface="Calibri"/>
              </a:endParaRPr>
            </a:p>
          </p:txBody>
        </p:sp>
        <p:sp>
          <p:nvSpPr>
            <p:cNvPr id="7" name="Google Shape;261;p1"/>
            <p:cNvSpPr/>
            <p:nvPr/>
          </p:nvSpPr>
          <p:spPr bwMode="auto">
            <a:xfrm>
              <a:off x="5237956" y="2222500"/>
              <a:ext cx="5600193" cy="1302327"/>
            </a:xfrm>
            <a:custGeom>
              <a:avLst/>
              <a:gdLst/>
              <a:ahLst/>
              <a:cxnLst/>
              <a:rect l="l" t="t" r="r" b="b"/>
              <a:pathLst>
                <a:path w="1892300" h="440055" extrusionOk="0">
                  <a:moveTo>
                    <a:pt x="0" y="439737"/>
                  </a:moveTo>
                  <a:lnTo>
                    <a:pt x="1892300" y="439737"/>
                  </a:lnTo>
                  <a:lnTo>
                    <a:pt x="1892300" y="0"/>
                  </a:lnTo>
                  <a:lnTo>
                    <a:pt x="0" y="0"/>
                  </a:lnTo>
                  <a:lnTo>
                    <a:pt x="0" y="439737"/>
                  </a:lnTo>
                  <a:close/>
                </a:path>
              </a:pathLst>
            </a:custGeom>
            <a:solidFill>
              <a:schemeClr val="accent5">
                <a:lumMod val="40000"/>
                <a:lumOff val="60000"/>
              </a:schemeClr>
            </a:solidFill>
            <a:ln>
              <a:noFill/>
            </a:ln>
          </p:spPr>
          <p:txBody>
            <a:bodyPr spcFirstLastPara="1" wrap="square" lIns="0" tIns="0" rIns="0" bIns="0" anchor="t" anchorCtr="0">
              <a:noAutofit/>
            </a:bodyPr>
            <a:lstStyle/>
            <a:p>
              <a:pPr>
                <a:buClr>
                  <a:srgbClr val="000000"/>
                </a:buClr>
                <a:buSzPts val="1800"/>
                <a:defRPr/>
              </a:pPr>
              <a:endParaRPr>
                <a:solidFill>
                  <a:schemeClr val="dk1"/>
                </a:solidFill>
                <a:latin typeface="Calibri"/>
                <a:ea typeface="Calibri"/>
                <a:cs typeface="Calibri"/>
              </a:endParaRPr>
            </a:p>
          </p:txBody>
        </p:sp>
        <p:sp>
          <p:nvSpPr>
            <p:cNvPr id="8" name="Google Shape;262;p1"/>
            <p:cNvSpPr/>
            <p:nvPr/>
          </p:nvSpPr>
          <p:spPr bwMode="auto">
            <a:xfrm>
              <a:off x="10800556" y="2222500"/>
              <a:ext cx="5600193" cy="1302327"/>
            </a:xfrm>
            <a:custGeom>
              <a:avLst/>
              <a:gdLst/>
              <a:ahLst/>
              <a:cxnLst/>
              <a:rect l="l" t="t" r="r" b="b"/>
              <a:pathLst>
                <a:path w="1892300" h="440055" extrusionOk="0">
                  <a:moveTo>
                    <a:pt x="0" y="439737"/>
                  </a:moveTo>
                  <a:lnTo>
                    <a:pt x="1892300" y="439737"/>
                  </a:lnTo>
                  <a:lnTo>
                    <a:pt x="1892300" y="0"/>
                  </a:lnTo>
                  <a:lnTo>
                    <a:pt x="0" y="0"/>
                  </a:lnTo>
                  <a:lnTo>
                    <a:pt x="0" y="439737"/>
                  </a:lnTo>
                  <a:close/>
                </a:path>
              </a:pathLst>
            </a:custGeom>
            <a:solidFill>
              <a:schemeClr val="accent4">
                <a:lumMod val="40000"/>
                <a:lumOff val="60000"/>
              </a:schemeClr>
            </a:solidFill>
            <a:ln>
              <a:noFill/>
            </a:ln>
          </p:spPr>
          <p:txBody>
            <a:bodyPr spcFirstLastPara="1" wrap="square" lIns="0" tIns="0" rIns="0" bIns="0" anchor="t" anchorCtr="0">
              <a:noAutofit/>
            </a:bodyPr>
            <a:lstStyle/>
            <a:p>
              <a:pPr>
                <a:buClr>
                  <a:srgbClr val="000000"/>
                </a:buClr>
                <a:buSzPts val="1800"/>
                <a:defRPr/>
              </a:pPr>
              <a:endParaRPr>
                <a:solidFill>
                  <a:schemeClr val="dk1"/>
                </a:solidFill>
                <a:latin typeface="Calibri"/>
                <a:ea typeface="Calibri"/>
                <a:cs typeface="Calibri"/>
              </a:endParaRPr>
            </a:p>
          </p:txBody>
        </p:sp>
      </p:grpSp>
      <p:sp>
        <p:nvSpPr>
          <p:cNvPr id="1200116172" name="Διπλωμένη γωνία 8"/>
          <p:cNvSpPr/>
          <p:nvPr/>
        </p:nvSpPr>
        <p:spPr bwMode="auto">
          <a:xfrm>
            <a:off x="191344" y="892642"/>
            <a:ext cx="4595346" cy="732622"/>
          </a:xfrm>
          <a:prstGeom prst="foldedCorner">
            <a:avLst>
              <a:gd name="adj" fmla="val 50000"/>
            </a:avLst>
          </a:prstGeom>
          <a:solidFill>
            <a:srgbClr val="FFC000">
              <a:alpha val="5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250000"/>
              </a:lnSpc>
              <a:defRPr/>
            </a:pPr>
            <a:r>
              <a:rPr lang="en-GB" sz="2400" b="1">
                <a:solidFill>
                  <a:sysClr val="windowText" lastClr="000000"/>
                </a:solidFill>
              </a:rPr>
              <a:t>Expected Learning Outcomes 2/3</a:t>
            </a:r>
            <a:endParaRPr lang="el-GR" sz="2400" b="1">
              <a:solidFill>
                <a:sysClr val="windowText" lastClr="000000"/>
              </a:solidFill>
            </a:endParaRPr>
          </a:p>
        </p:txBody>
      </p:sp>
      <p:sp>
        <p:nvSpPr>
          <p:cNvPr id="1132246470" name="TextBox 1"/>
          <p:cNvSpPr txBox="1"/>
          <p:nvPr/>
        </p:nvSpPr>
        <p:spPr bwMode="auto">
          <a:xfrm>
            <a:off x="191344" y="1906098"/>
            <a:ext cx="2232248" cy="400110"/>
          </a:xfrm>
          <a:prstGeom prst="rect">
            <a:avLst/>
          </a:prstGeom>
          <a:noFill/>
        </p:spPr>
        <p:txBody>
          <a:bodyPr wrap="square" rtlCol="0">
            <a:spAutoFit/>
          </a:bodyPr>
          <a:lstStyle/>
          <a:p>
            <a:pPr lvl="0">
              <a:buClr>
                <a:srgbClr val="000000"/>
              </a:buClr>
              <a:buSzPts val="2800"/>
              <a:defRPr/>
            </a:pPr>
            <a:r>
              <a:rPr lang="en-US" sz="2000">
                <a:solidFill>
                  <a:schemeClr val="dk1"/>
                </a:solidFill>
                <a:ea typeface="Calibri"/>
                <a:cs typeface="Calibri"/>
              </a:rPr>
              <a:t>Skills level</a:t>
            </a:r>
            <a:endParaRPr/>
          </a:p>
        </p:txBody>
      </p:sp>
      <p:sp>
        <p:nvSpPr>
          <p:cNvPr id="1176214018" name="TextBox 9"/>
          <p:cNvSpPr txBox="1"/>
          <p:nvPr/>
        </p:nvSpPr>
        <p:spPr bwMode="auto">
          <a:xfrm>
            <a:off x="191344" y="2852936"/>
            <a:ext cx="3613566" cy="400110"/>
          </a:xfrm>
          <a:prstGeom prst="rect">
            <a:avLst/>
          </a:prstGeom>
          <a:noFill/>
        </p:spPr>
        <p:txBody>
          <a:bodyPr wrap="square" rtlCol="0">
            <a:spAutoFit/>
          </a:bodyPr>
          <a:lstStyle/>
          <a:p>
            <a:pPr marL="285750" indent="-285750">
              <a:buFont typeface="Arial"/>
              <a:buChar char="•"/>
              <a:defRPr/>
            </a:pPr>
            <a:r>
              <a:rPr lang="en-GB" sz="2000"/>
              <a:t>Learners will be able to…</a:t>
            </a:r>
            <a:endParaRPr lang="el-GR" sz="20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grpSp>
        <p:nvGrpSpPr>
          <p:cNvPr id="1171046157" name="Google Shape;258;p1"/>
          <p:cNvGrpSpPr/>
          <p:nvPr/>
        </p:nvGrpSpPr>
        <p:grpSpPr bwMode="auto">
          <a:xfrm>
            <a:off x="0" y="1"/>
            <a:ext cx="12192000" cy="635447"/>
            <a:chOff x="-324644" y="2222500"/>
            <a:chExt cx="22261684" cy="1302327"/>
          </a:xfrm>
        </p:grpSpPr>
        <p:sp>
          <p:nvSpPr>
            <p:cNvPr id="5" name="Google Shape;259;p1"/>
            <p:cNvSpPr/>
            <p:nvPr/>
          </p:nvSpPr>
          <p:spPr bwMode="auto">
            <a:xfrm>
              <a:off x="-324644" y="2222500"/>
              <a:ext cx="5600193" cy="1302327"/>
            </a:xfrm>
            <a:custGeom>
              <a:avLst/>
              <a:gdLst/>
              <a:ahLst/>
              <a:cxnLst/>
              <a:rect l="l" t="t" r="r" b="b"/>
              <a:pathLst>
                <a:path w="1892300" h="440055" extrusionOk="0">
                  <a:moveTo>
                    <a:pt x="0" y="439737"/>
                  </a:moveTo>
                  <a:lnTo>
                    <a:pt x="1892300" y="439737"/>
                  </a:lnTo>
                  <a:lnTo>
                    <a:pt x="1892300" y="0"/>
                  </a:lnTo>
                  <a:lnTo>
                    <a:pt x="0" y="0"/>
                  </a:lnTo>
                  <a:lnTo>
                    <a:pt x="0" y="439737"/>
                  </a:lnTo>
                  <a:close/>
                </a:path>
              </a:pathLst>
            </a:custGeom>
            <a:solidFill>
              <a:srgbClr val="FFC000">
                <a:alpha val="50000"/>
              </a:srgbClr>
            </a:solidFill>
            <a:ln>
              <a:noFill/>
            </a:ln>
          </p:spPr>
          <p:txBody>
            <a:bodyPr spcFirstLastPara="1" wrap="square" lIns="0" tIns="0" rIns="0" bIns="0" anchor="t" anchorCtr="0">
              <a:noAutofit/>
            </a:bodyPr>
            <a:lstStyle/>
            <a:p>
              <a:pPr>
                <a:buClr>
                  <a:srgbClr val="000000"/>
                </a:buClr>
                <a:buSzPts val="1800"/>
                <a:defRPr/>
              </a:pPr>
              <a:endParaRPr>
                <a:solidFill>
                  <a:schemeClr val="dk1"/>
                </a:solidFill>
                <a:latin typeface="Calibri"/>
                <a:ea typeface="Calibri"/>
                <a:cs typeface="Calibri"/>
              </a:endParaRPr>
            </a:p>
          </p:txBody>
        </p:sp>
        <p:sp>
          <p:nvSpPr>
            <p:cNvPr id="6" name="Google Shape;260;p1"/>
            <p:cNvSpPr/>
            <p:nvPr/>
          </p:nvSpPr>
          <p:spPr bwMode="auto">
            <a:xfrm>
              <a:off x="16363155" y="2222500"/>
              <a:ext cx="5573885" cy="1302327"/>
            </a:xfrm>
            <a:custGeom>
              <a:avLst/>
              <a:gdLst/>
              <a:ahLst/>
              <a:cxnLst/>
              <a:rect l="l" t="t" r="r" b="b"/>
              <a:pathLst>
                <a:path w="1883409" h="440055" extrusionOk="0">
                  <a:moveTo>
                    <a:pt x="0" y="0"/>
                  </a:moveTo>
                  <a:lnTo>
                    <a:pt x="0" y="439737"/>
                  </a:lnTo>
                  <a:lnTo>
                    <a:pt x="1883155" y="439737"/>
                  </a:lnTo>
                  <a:lnTo>
                    <a:pt x="1883155" y="0"/>
                  </a:lnTo>
                  <a:lnTo>
                    <a:pt x="0" y="0"/>
                  </a:lnTo>
                  <a:close/>
                </a:path>
              </a:pathLst>
            </a:custGeom>
            <a:solidFill>
              <a:schemeClr val="tx2">
                <a:lumMod val="75000"/>
              </a:schemeClr>
            </a:solidFill>
            <a:ln>
              <a:noFill/>
            </a:ln>
          </p:spPr>
          <p:txBody>
            <a:bodyPr spcFirstLastPara="1" wrap="square" lIns="0" tIns="0" rIns="0" bIns="0" anchor="t" anchorCtr="0">
              <a:noAutofit/>
            </a:bodyPr>
            <a:lstStyle/>
            <a:p>
              <a:pPr>
                <a:buClr>
                  <a:srgbClr val="000000"/>
                </a:buClr>
                <a:buSzPts val="1800"/>
                <a:defRPr/>
              </a:pPr>
              <a:endParaRPr>
                <a:solidFill>
                  <a:schemeClr val="dk1"/>
                </a:solidFill>
                <a:latin typeface="Calibri"/>
                <a:ea typeface="Calibri"/>
                <a:cs typeface="Calibri"/>
              </a:endParaRPr>
            </a:p>
          </p:txBody>
        </p:sp>
        <p:sp>
          <p:nvSpPr>
            <p:cNvPr id="7" name="Google Shape;261;p1"/>
            <p:cNvSpPr/>
            <p:nvPr/>
          </p:nvSpPr>
          <p:spPr bwMode="auto">
            <a:xfrm>
              <a:off x="5237956" y="2222500"/>
              <a:ext cx="5600193" cy="1302327"/>
            </a:xfrm>
            <a:custGeom>
              <a:avLst/>
              <a:gdLst/>
              <a:ahLst/>
              <a:cxnLst/>
              <a:rect l="l" t="t" r="r" b="b"/>
              <a:pathLst>
                <a:path w="1892300" h="440055" extrusionOk="0">
                  <a:moveTo>
                    <a:pt x="0" y="439737"/>
                  </a:moveTo>
                  <a:lnTo>
                    <a:pt x="1892300" y="439737"/>
                  </a:lnTo>
                  <a:lnTo>
                    <a:pt x="1892300" y="0"/>
                  </a:lnTo>
                  <a:lnTo>
                    <a:pt x="0" y="0"/>
                  </a:lnTo>
                  <a:lnTo>
                    <a:pt x="0" y="439737"/>
                  </a:lnTo>
                  <a:close/>
                </a:path>
              </a:pathLst>
            </a:custGeom>
            <a:solidFill>
              <a:schemeClr val="accent5">
                <a:lumMod val="40000"/>
                <a:lumOff val="60000"/>
              </a:schemeClr>
            </a:solidFill>
            <a:ln>
              <a:noFill/>
            </a:ln>
          </p:spPr>
          <p:txBody>
            <a:bodyPr spcFirstLastPara="1" wrap="square" lIns="0" tIns="0" rIns="0" bIns="0" anchor="t" anchorCtr="0">
              <a:noAutofit/>
            </a:bodyPr>
            <a:lstStyle/>
            <a:p>
              <a:pPr>
                <a:buClr>
                  <a:srgbClr val="000000"/>
                </a:buClr>
                <a:buSzPts val="1800"/>
                <a:defRPr/>
              </a:pPr>
              <a:endParaRPr>
                <a:solidFill>
                  <a:schemeClr val="dk1"/>
                </a:solidFill>
                <a:latin typeface="Calibri"/>
                <a:ea typeface="Calibri"/>
                <a:cs typeface="Calibri"/>
              </a:endParaRPr>
            </a:p>
          </p:txBody>
        </p:sp>
        <p:sp>
          <p:nvSpPr>
            <p:cNvPr id="8" name="Google Shape;262;p1"/>
            <p:cNvSpPr/>
            <p:nvPr/>
          </p:nvSpPr>
          <p:spPr bwMode="auto">
            <a:xfrm>
              <a:off x="10800556" y="2222500"/>
              <a:ext cx="5600193" cy="1302327"/>
            </a:xfrm>
            <a:custGeom>
              <a:avLst/>
              <a:gdLst/>
              <a:ahLst/>
              <a:cxnLst/>
              <a:rect l="l" t="t" r="r" b="b"/>
              <a:pathLst>
                <a:path w="1892300" h="440055" extrusionOk="0">
                  <a:moveTo>
                    <a:pt x="0" y="439737"/>
                  </a:moveTo>
                  <a:lnTo>
                    <a:pt x="1892300" y="439737"/>
                  </a:lnTo>
                  <a:lnTo>
                    <a:pt x="1892300" y="0"/>
                  </a:lnTo>
                  <a:lnTo>
                    <a:pt x="0" y="0"/>
                  </a:lnTo>
                  <a:lnTo>
                    <a:pt x="0" y="439737"/>
                  </a:lnTo>
                  <a:close/>
                </a:path>
              </a:pathLst>
            </a:custGeom>
            <a:solidFill>
              <a:schemeClr val="accent4">
                <a:lumMod val="40000"/>
                <a:lumOff val="60000"/>
              </a:schemeClr>
            </a:solidFill>
            <a:ln>
              <a:noFill/>
            </a:ln>
          </p:spPr>
          <p:txBody>
            <a:bodyPr spcFirstLastPara="1" wrap="square" lIns="0" tIns="0" rIns="0" bIns="0" anchor="t" anchorCtr="0">
              <a:noAutofit/>
            </a:bodyPr>
            <a:lstStyle/>
            <a:p>
              <a:pPr>
                <a:buClr>
                  <a:srgbClr val="000000"/>
                </a:buClr>
                <a:buSzPts val="1800"/>
                <a:defRPr/>
              </a:pPr>
              <a:endParaRPr>
                <a:solidFill>
                  <a:schemeClr val="dk1"/>
                </a:solidFill>
                <a:latin typeface="Calibri"/>
                <a:ea typeface="Calibri"/>
                <a:cs typeface="Calibri"/>
              </a:endParaRPr>
            </a:p>
          </p:txBody>
        </p:sp>
      </p:grpSp>
      <p:sp>
        <p:nvSpPr>
          <p:cNvPr id="289143358" name="Διπλωμένη γωνία 8"/>
          <p:cNvSpPr/>
          <p:nvPr/>
        </p:nvSpPr>
        <p:spPr bwMode="auto">
          <a:xfrm>
            <a:off x="119336" y="873938"/>
            <a:ext cx="4667354" cy="732622"/>
          </a:xfrm>
          <a:prstGeom prst="foldedCorner">
            <a:avLst>
              <a:gd name="adj" fmla="val 50000"/>
            </a:avLst>
          </a:prstGeom>
          <a:solidFill>
            <a:srgbClr val="FFC000">
              <a:alpha val="5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250000"/>
              </a:lnSpc>
              <a:defRPr/>
            </a:pPr>
            <a:r>
              <a:rPr lang="en-GB" sz="2400" b="1">
                <a:solidFill>
                  <a:sysClr val="windowText" lastClr="000000"/>
                </a:solidFill>
              </a:rPr>
              <a:t>Expected Learning Outcomes 3/3</a:t>
            </a:r>
            <a:endParaRPr lang="el-GR" sz="2400" b="1">
              <a:solidFill>
                <a:sysClr val="windowText" lastClr="000000"/>
              </a:solidFill>
            </a:endParaRPr>
          </a:p>
        </p:txBody>
      </p:sp>
      <p:sp>
        <p:nvSpPr>
          <p:cNvPr id="769024546" name="TextBox 1"/>
          <p:cNvSpPr txBox="1"/>
          <p:nvPr/>
        </p:nvSpPr>
        <p:spPr bwMode="auto">
          <a:xfrm>
            <a:off x="119336" y="2065525"/>
            <a:ext cx="2232248" cy="400110"/>
          </a:xfrm>
          <a:prstGeom prst="rect">
            <a:avLst/>
          </a:prstGeom>
          <a:noFill/>
        </p:spPr>
        <p:txBody>
          <a:bodyPr wrap="square" rtlCol="0">
            <a:spAutoFit/>
          </a:bodyPr>
          <a:lstStyle/>
          <a:p>
            <a:pPr lvl="0">
              <a:buClr>
                <a:srgbClr val="000000"/>
              </a:buClr>
              <a:buSzPts val="2800"/>
              <a:defRPr/>
            </a:pPr>
            <a:r>
              <a:rPr lang="en-US" sz="2000">
                <a:solidFill>
                  <a:schemeClr val="dk1"/>
                </a:solidFill>
                <a:ea typeface="Calibri"/>
                <a:cs typeface="Calibri"/>
              </a:rPr>
              <a:t>Attitudes level</a:t>
            </a:r>
            <a:endParaRPr/>
          </a:p>
        </p:txBody>
      </p:sp>
      <p:sp>
        <p:nvSpPr>
          <p:cNvPr id="1209158580" name="TextBox 9"/>
          <p:cNvSpPr txBox="1"/>
          <p:nvPr/>
        </p:nvSpPr>
        <p:spPr bwMode="auto">
          <a:xfrm>
            <a:off x="119336" y="2889176"/>
            <a:ext cx="3613566" cy="400110"/>
          </a:xfrm>
          <a:prstGeom prst="rect">
            <a:avLst/>
          </a:prstGeom>
          <a:noFill/>
        </p:spPr>
        <p:txBody>
          <a:bodyPr wrap="square" rtlCol="0">
            <a:spAutoFit/>
          </a:bodyPr>
          <a:lstStyle/>
          <a:p>
            <a:pPr marL="285750" indent="-285750">
              <a:buFont typeface="Arial"/>
              <a:buChar char="•"/>
              <a:defRPr/>
            </a:pPr>
            <a:r>
              <a:rPr lang="en-GB" sz="2000"/>
              <a:t>Learners will be able to…</a:t>
            </a:r>
            <a:endParaRPr lang="el-GR" sz="20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grpSp>
        <p:nvGrpSpPr>
          <p:cNvPr id="1307573506" name="Google Shape;258;p1"/>
          <p:cNvGrpSpPr/>
          <p:nvPr/>
        </p:nvGrpSpPr>
        <p:grpSpPr bwMode="auto">
          <a:xfrm>
            <a:off x="0" y="1"/>
            <a:ext cx="12192000" cy="635447"/>
            <a:chOff x="-324644" y="2222500"/>
            <a:chExt cx="22261684" cy="1302327"/>
          </a:xfrm>
        </p:grpSpPr>
        <p:sp>
          <p:nvSpPr>
            <p:cNvPr id="5" name="Google Shape;259;p1"/>
            <p:cNvSpPr/>
            <p:nvPr/>
          </p:nvSpPr>
          <p:spPr bwMode="auto">
            <a:xfrm>
              <a:off x="-324644" y="2222500"/>
              <a:ext cx="5600193" cy="1302327"/>
            </a:xfrm>
            <a:custGeom>
              <a:avLst/>
              <a:gdLst/>
              <a:ahLst/>
              <a:cxnLst/>
              <a:rect l="l" t="t" r="r" b="b"/>
              <a:pathLst>
                <a:path w="1892300" h="440055" extrusionOk="0">
                  <a:moveTo>
                    <a:pt x="0" y="439737"/>
                  </a:moveTo>
                  <a:lnTo>
                    <a:pt x="1892300" y="439737"/>
                  </a:lnTo>
                  <a:lnTo>
                    <a:pt x="1892300" y="0"/>
                  </a:lnTo>
                  <a:lnTo>
                    <a:pt x="0" y="0"/>
                  </a:lnTo>
                  <a:lnTo>
                    <a:pt x="0" y="439737"/>
                  </a:lnTo>
                  <a:close/>
                </a:path>
              </a:pathLst>
            </a:custGeom>
            <a:solidFill>
              <a:srgbClr val="FFC000">
                <a:alpha val="50000"/>
              </a:srgbClr>
            </a:solidFill>
            <a:ln>
              <a:noFill/>
            </a:ln>
          </p:spPr>
          <p:txBody>
            <a:bodyPr spcFirstLastPara="1" wrap="square" lIns="0" tIns="0" rIns="0" bIns="0" anchor="t" anchorCtr="0">
              <a:noAutofit/>
            </a:bodyPr>
            <a:lstStyle/>
            <a:p>
              <a:pPr>
                <a:buClr>
                  <a:srgbClr val="000000"/>
                </a:buClr>
                <a:buSzPts val="1800"/>
                <a:defRPr/>
              </a:pPr>
              <a:endParaRPr>
                <a:solidFill>
                  <a:schemeClr val="dk1"/>
                </a:solidFill>
                <a:latin typeface="Calibri"/>
                <a:ea typeface="Calibri"/>
                <a:cs typeface="Calibri"/>
              </a:endParaRPr>
            </a:p>
          </p:txBody>
        </p:sp>
        <p:sp>
          <p:nvSpPr>
            <p:cNvPr id="6" name="Google Shape;260;p1"/>
            <p:cNvSpPr/>
            <p:nvPr/>
          </p:nvSpPr>
          <p:spPr bwMode="auto">
            <a:xfrm>
              <a:off x="16363155" y="2222500"/>
              <a:ext cx="5573885" cy="1302327"/>
            </a:xfrm>
            <a:custGeom>
              <a:avLst/>
              <a:gdLst/>
              <a:ahLst/>
              <a:cxnLst/>
              <a:rect l="l" t="t" r="r" b="b"/>
              <a:pathLst>
                <a:path w="1883409" h="440055" extrusionOk="0">
                  <a:moveTo>
                    <a:pt x="0" y="0"/>
                  </a:moveTo>
                  <a:lnTo>
                    <a:pt x="0" y="439737"/>
                  </a:lnTo>
                  <a:lnTo>
                    <a:pt x="1883155" y="439737"/>
                  </a:lnTo>
                  <a:lnTo>
                    <a:pt x="1883155" y="0"/>
                  </a:lnTo>
                  <a:lnTo>
                    <a:pt x="0" y="0"/>
                  </a:lnTo>
                  <a:close/>
                </a:path>
              </a:pathLst>
            </a:custGeom>
            <a:solidFill>
              <a:schemeClr val="tx2">
                <a:lumMod val="75000"/>
              </a:schemeClr>
            </a:solidFill>
            <a:ln>
              <a:noFill/>
            </a:ln>
          </p:spPr>
          <p:txBody>
            <a:bodyPr spcFirstLastPara="1" wrap="square" lIns="0" tIns="0" rIns="0" bIns="0" anchor="t" anchorCtr="0">
              <a:noAutofit/>
            </a:bodyPr>
            <a:lstStyle/>
            <a:p>
              <a:pPr>
                <a:buClr>
                  <a:srgbClr val="000000"/>
                </a:buClr>
                <a:buSzPts val="1800"/>
                <a:defRPr/>
              </a:pPr>
              <a:endParaRPr>
                <a:solidFill>
                  <a:schemeClr val="dk1"/>
                </a:solidFill>
                <a:latin typeface="Calibri"/>
                <a:ea typeface="Calibri"/>
                <a:cs typeface="Calibri"/>
              </a:endParaRPr>
            </a:p>
          </p:txBody>
        </p:sp>
        <p:sp>
          <p:nvSpPr>
            <p:cNvPr id="7" name="Google Shape;261;p1"/>
            <p:cNvSpPr/>
            <p:nvPr/>
          </p:nvSpPr>
          <p:spPr bwMode="auto">
            <a:xfrm>
              <a:off x="5237956" y="2222500"/>
              <a:ext cx="5600193" cy="1302327"/>
            </a:xfrm>
            <a:custGeom>
              <a:avLst/>
              <a:gdLst/>
              <a:ahLst/>
              <a:cxnLst/>
              <a:rect l="l" t="t" r="r" b="b"/>
              <a:pathLst>
                <a:path w="1892300" h="440055" extrusionOk="0">
                  <a:moveTo>
                    <a:pt x="0" y="439737"/>
                  </a:moveTo>
                  <a:lnTo>
                    <a:pt x="1892300" y="439737"/>
                  </a:lnTo>
                  <a:lnTo>
                    <a:pt x="1892300" y="0"/>
                  </a:lnTo>
                  <a:lnTo>
                    <a:pt x="0" y="0"/>
                  </a:lnTo>
                  <a:lnTo>
                    <a:pt x="0" y="439737"/>
                  </a:lnTo>
                  <a:close/>
                </a:path>
              </a:pathLst>
            </a:custGeom>
            <a:solidFill>
              <a:schemeClr val="accent5">
                <a:lumMod val="40000"/>
                <a:lumOff val="60000"/>
              </a:schemeClr>
            </a:solidFill>
            <a:ln>
              <a:noFill/>
            </a:ln>
          </p:spPr>
          <p:txBody>
            <a:bodyPr spcFirstLastPara="1" wrap="square" lIns="0" tIns="0" rIns="0" bIns="0" anchor="t" anchorCtr="0">
              <a:noAutofit/>
            </a:bodyPr>
            <a:lstStyle/>
            <a:p>
              <a:pPr>
                <a:buClr>
                  <a:srgbClr val="000000"/>
                </a:buClr>
                <a:buSzPts val="1800"/>
                <a:defRPr/>
              </a:pPr>
              <a:endParaRPr>
                <a:solidFill>
                  <a:schemeClr val="dk1"/>
                </a:solidFill>
                <a:latin typeface="Calibri"/>
                <a:ea typeface="Calibri"/>
                <a:cs typeface="Calibri"/>
              </a:endParaRPr>
            </a:p>
          </p:txBody>
        </p:sp>
        <p:sp>
          <p:nvSpPr>
            <p:cNvPr id="8" name="Google Shape;262;p1"/>
            <p:cNvSpPr/>
            <p:nvPr/>
          </p:nvSpPr>
          <p:spPr bwMode="auto">
            <a:xfrm>
              <a:off x="10800556" y="2222500"/>
              <a:ext cx="5600193" cy="1302327"/>
            </a:xfrm>
            <a:custGeom>
              <a:avLst/>
              <a:gdLst/>
              <a:ahLst/>
              <a:cxnLst/>
              <a:rect l="l" t="t" r="r" b="b"/>
              <a:pathLst>
                <a:path w="1892300" h="440055" extrusionOk="0">
                  <a:moveTo>
                    <a:pt x="0" y="439737"/>
                  </a:moveTo>
                  <a:lnTo>
                    <a:pt x="1892300" y="439737"/>
                  </a:lnTo>
                  <a:lnTo>
                    <a:pt x="1892300" y="0"/>
                  </a:lnTo>
                  <a:lnTo>
                    <a:pt x="0" y="0"/>
                  </a:lnTo>
                  <a:lnTo>
                    <a:pt x="0" y="439737"/>
                  </a:lnTo>
                  <a:close/>
                </a:path>
              </a:pathLst>
            </a:custGeom>
            <a:solidFill>
              <a:schemeClr val="accent4">
                <a:lumMod val="40000"/>
                <a:lumOff val="60000"/>
              </a:schemeClr>
            </a:solidFill>
            <a:ln>
              <a:noFill/>
            </a:ln>
          </p:spPr>
          <p:txBody>
            <a:bodyPr spcFirstLastPara="1" wrap="square" lIns="0" tIns="0" rIns="0" bIns="0" anchor="t" anchorCtr="0">
              <a:noAutofit/>
            </a:bodyPr>
            <a:lstStyle/>
            <a:p>
              <a:pPr>
                <a:buClr>
                  <a:srgbClr val="000000"/>
                </a:buClr>
                <a:buSzPts val="1800"/>
                <a:defRPr/>
              </a:pPr>
              <a:endParaRPr>
                <a:solidFill>
                  <a:schemeClr val="dk1"/>
                </a:solidFill>
                <a:latin typeface="Calibri"/>
                <a:ea typeface="Calibri"/>
                <a:cs typeface="Calibri"/>
              </a:endParaRPr>
            </a:p>
          </p:txBody>
        </p:sp>
      </p:grpSp>
      <p:sp>
        <p:nvSpPr>
          <p:cNvPr id="1899367240" name="Διπλωμένη γωνία 8"/>
          <p:cNvSpPr/>
          <p:nvPr/>
        </p:nvSpPr>
        <p:spPr bwMode="auto">
          <a:xfrm>
            <a:off x="119336" y="980728"/>
            <a:ext cx="4104456" cy="732622"/>
          </a:xfrm>
          <a:prstGeom prst="foldedCorner">
            <a:avLst>
              <a:gd name="adj" fmla="val 50000"/>
            </a:avLst>
          </a:prstGeom>
          <a:solidFill>
            <a:srgbClr val="FFC000">
              <a:alpha val="5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250000"/>
              </a:lnSpc>
              <a:defRPr/>
            </a:pPr>
            <a:r>
              <a:rPr lang="en-GB" sz="2400" b="1">
                <a:solidFill>
                  <a:sysClr val="windowText" lastClr="000000"/>
                </a:solidFill>
              </a:rPr>
              <a:t>Keywords</a:t>
            </a:r>
            <a:endParaRPr lang="el-GR" sz="2400" b="1">
              <a:solidFill>
                <a:sysClr val="windowText" lastClr="000000"/>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grpSp>
        <p:nvGrpSpPr>
          <p:cNvPr id="1992193338" name="Google Shape;258;p1"/>
          <p:cNvGrpSpPr/>
          <p:nvPr/>
        </p:nvGrpSpPr>
        <p:grpSpPr bwMode="auto">
          <a:xfrm>
            <a:off x="0" y="1"/>
            <a:ext cx="12192000" cy="635447"/>
            <a:chOff x="-324644" y="2222500"/>
            <a:chExt cx="22261684" cy="1302327"/>
          </a:xfrm>
        </p:grpSpPr>
        <p:sp>
          <p:nvSpPr>
            <p:cNvPr id="5" name="Google Shape;259;p1"/>
            <p:cNvSpPr/>
            <p:nvPr/>
          </p:nvSpPr>
          <p:spPr bwMode="auto">
            <a:xfrm>
              <a:off x="-324644" y="2222500"/>
              <a:ext cx="5600193" cy="1302327"/>
            </a:xfrm>
            <a:custGeom>
              <a:avLst/>
              <a:gdLst/>
              <a:ahLst/>
              <a:cxnLst/>
              <a:rect l="l" t="t" r="r" b="b"/>
              <a:pathLst>
                <a:path w="1892300" h="440055" extrusionOk="0">
                  <a:moveTo>
                    <a:pt x="0" y="439737"/>
                  </a:moveTo>
                  <a:lnTo>
                    <a:pt x="1892300" y="439737"/>
                  </a:lnTo>
                  <a:lnTo>
                    <a:pt x="1892300" y="0"/>
                  </a:lnTo>
                  <a:lnTo>
                    <a:pt x="0" y="0"/>
                  </a:lnTo>
                  <a:lnTo>
                    <a:pt x="0" y="439737"/>
                  </a:lnTo>
                  <a:close/>
                </a:path>
              </a:pathLst>
            </a:custGeom>
            <a:solidFill>
              <a:srgbClr val="FFC000">
                <a:alpha val="50000"/>
              </a:srgbClr>
            </a:solidFill>
            <a:ln>
              <a:noFill/>
            </a:ln>
          </p:spPr>
          <p:txBody>
            <a:bodyPr spcFirstLastPara="1" wrap="square" lIns="0" tIns="0" rIns="0" bIns="0" anchor="t" anchorCtr="0">
              <a:noAutofit/>
            </a:bodyPr>
            <a:lstStyle/>
            <a:p>
              <a:pPr>
                <a:buClr>
                  <a:srgbClr val="000000"/>
                </a:buClr>
                <a:buSzPts val="1800"/>
                <a:defRPr/>
              </a:pPr>
              <a:endParaRPr>
                <a:solidFill>
                  <a:schemeClr val="dk1"/>
                </a:solidFill>
                <a:latin typeface="Calibri"/>
                <a:ea typeface="Calibri"/>
                <a:cs typeface="Calibri"/>
              </a:endParaRPr>
            </a:p>
          </p:txBody>
        </p:sp>
        <p:sp>
          <p:nvSpPr>
            <p:cNvPr id="6" name="Google Shape;260;p1"/>
            <p:cNvSpPr/>
            <p:nvPr/>
          </p:nvSpPr>
          <p:spPr bwMode="auto">
            <a:xfrm>
              <a:off x="16363155" y="2222500"/>
              <a:ext cx="5573885" cy="1302327"/>
            </a:xfrm>
            <a:custGeom>
              <a:avLst/>
              <a:gdLst/>
              <a:ahLst/>
              <a:cxnLst/>
              <a:rect l="l" t="t" r="r" b="b"/>
              <a:pathLst>
                <a:path w="1883409" h="440055" extrusionOk="0">
                  <a:moveTo>
                    <a:pt x="0" y="0"/>
                  </a:moveTo>
                  <a:lnTo>
                    <a:pt x="0" y="439737"/>
                  </a:lnTo>
                  <a:lnTo>
                    <a:pt x="1883155" y="439737"/>
                  </a:lnTo>
                  <a:lnTo>
                    <a:pt x="1883155" y="0"/>
                  </a:lnTo>
                  <a:lnTo>
                    <a:pt x="0" y="0"/>
                  </a:lnTo>
                  <a:close/>
                </a:path>
              </a:pathLst>
            </a:custGeom>
            <a:solidFill>
              <a:schemeClr val="tx2">
                <a:lumMod val="75000"/>
              </a:schemeClr>
            </a:solidFill>
            <a:ln>
              <a:noFill/>
            </a:ln>
          </p:spPr>
          <p:txBody>
            <a:bodyPr spcFirstLastPara="1" wrap="square" lIns="0" tIns="0" rIns="0" bIns="0" anchor="t" anchorCtr="0">
              <a:noAutofit/>
            </a:bodyPr>
            <a:lstStyle/>
            <a:p>
              <a:pPr>
                <a:buClr>
                  <a:srgbClr val="000000"/>
                </a:buClr>
                <a:buSzPts val="1800"/>
                <a:defRPr/>
              </a:pPr>
              <a:endParaRPr>
                <a:solidFill>
                  <a:schemeClr val="dk1"/>
                </a:solidFill>
                <a:latin typeface="Calibri"/>
                <a:ea typeface="Calibri"/>
                <a:cs typeface="Calibri"/>
              </a:endParaRPr>
            </a:p>
          </p:txBody>
        </p:sp>
        <p:sp>
          <p:nvSpPr>
            <p:cNvPr id="7" name="Google Shape;261;p1"/>
            <p:cNvSpPr/>
            <p:nvPr/>
          </p:nvSpPr>
          <p:spPr bwMode="auto">
            <a:xfrm>
              <a:off x="5237956" y="2222500"/>
              <a:ext cx="5600193" cy="1302327"/>
            </a:xfrm>
            <a:custGeom>
              <a:avLst/>
              <a:gdLst/>
              <a:ahLst/>
              <a:cxnLst/>
              <a:rect l="l" t="t" r="r" b="b"/>
              <a:pathLst>
                <a:path w="1892300" h="440055" extrusionOk="0">
                  <a:moveTo>
                    <a:pt x="0" y="439737"/>
                  </a:moveTo>
                  <a:lnTo>
                    <a:pt x="1892300" y="439737"/>
                  </a:lnTo>
                  <a:lnTo>
                    <a:pt x="1892300" y="0"/>
                  </a:lnTo>
                  <a:lnTo>
                    <a:pt x="0" y="0"/>
                  </a:lnTo>
                  <a:lnTo>
                    <a:pt x="0" y="439737"/>
                  </a:lnTo>
                  <a:close/>
                </a:path>
              </a:pathLst>
            </a:custGeom>
            <a:solidFill>
              <a:schemeClr val="accent5">
                <a:lumMod val="40000"/>
                <a:lumOff val="60000"/>
              </a:schemeClr>
            </a:solidFill>
            <a:ln>
              <a:noFill/>
            </a:ln>
          </p:spPr>
          <p:txBody>
            <a:bodyPr spcFirstLastPara="1" wrap="square" lIns="0" tIns="0" rIns="0" bIns="0" anchor="t" anchorCtr="0">
              <a:noAutofit/>
            </a:bodyPr>
            <a:lstStyle/>
            <a:p>
              <a:pPr>
                <a:buClr>
                  <a:srgbClr val="000000"/>
                </a:buClr>
                <a:buSzPts val="1800"/>
                <a:defRPr/>
              </a:pPr>
              <a:endParaRPr>
                <a:solidFill>
                  <a:schemeClr val="dk1"/>
                </a:solidFill>
                <a:latin typeface="Calibri"/>
                <a:ea typeface="Calibri"/>
                <a:cs typeface="Calibri"/>
              </a:endParaRPr>
            </a:p>
          </p:txBody>
        </p:sp>
        <p:sp>
          <p:nvSpPr>
            <p:cNvPr id="8" name="Google Shape;262;p1"/>
            <p:cNvSpPr/>
            <p:nvPr/>
          </p:nvSpPr>
          <p:spPr bwMode="auto">
            <a:xfrm>
              <a:off x="10800556" y="2222500"/>
              <a:ext cx="5600193" cy="1302327"/>
            </a:xfrm>
            <a:custGeom>
              <a:avLst/>
              <a:gdLst/>
              <a:ahLst/>
              <a:cxnLst/>
              <a:rect l="l" t="t" r="r" b="b"/>
              <a:pathLst>
                <a:path w="1892300" h="440055" extrusionOk="0">
                  <a:moveTo>
                    <a:pt x="0" y="439737"/>
                  </a:moveTo>
                  <a:lnTo>
                    <a:pt x="1892300" y="439737"/>
                  </a:lnTo>
                  <a:lnTo>
                    <a:pt x="1892300" y="0"/>
                  </a:lnTo>
                  <a:lnTo>
                    <a:pt x="0" y="0"/>
                  </a:lnTo>
                  <a:lnTo>
                    <a:pt x="0" y="439737"/>
                  </a:lnTo>
                  <a:close/>
                </a:path>
              </a:pathLst>
            </a:custGeom>
            <a:solidFill>
              <a:schemeClr val="accent4">
                <a:lumMod val="40000"/>
                <a:lumOff val="60000"/>
              </a:schemeClr>
            </a:solidFill>
            <a:ln>
              <a:noFill/>
            </a:ln>
          </p:spPr>
          <p:txBody>
            <a:bodyPr spcFirstLastPara="1" wrap="square" lIns="0" tIns="0" rIns="0" bIns="0" anchor="t" anchorCtr="0">
              <a:noAutofit/>
            </a:bodyPr>
            <a:lstStyle/>
            <a:p>
              <a:pPr>
                <a:buClr>
                  <a:srgbClr val="000000"/>
                </a:buClr>
                <a:buSzPts val="1800"/>
                <a:defRPr/>
              </a:pPr>
              <a:endParaRPr>
                <a:solidFill>
                  <a:schemeClr val="dk1"/>
                </a:solidFill>
                <a:latin typeface="Calibri"/>
                <a:ea typeface="Calibri"/>
                <a:cs typeface="Calibri"/>
              </a:endParaRPr>
            </a:p>
          </p:txBody>
        </p:sp>
      </p:grpSp>
      <p:sp>
        <p:nvSpPr>
          <p:cNvPr id="398986347" name="Διπλωμένη γωνία 8"/>
          <p:cNvSpPr/>
          <p:nvPr/>
        </p:nvSpPr>
        <p:spPr bwMode="auto">
          <a:xfrm>
            <a:off x="243968" y="981837"/>
            <a:ext cx="4104456" cy="732622"/>
          </a:xfrm>
          <a:prstGeom prst="foldedCorner">
            <a:avLst>
              <a:gd name="adj" fmla="val 50000"/>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250000"/>
              </a:lnSpc>
              <a:defRPr/>
            </a:pPr>
            <a:r>
              <a:rPr lang="en-GB" sz="2400" b="1">
                <a:solidFill>
                  <a:schemeClr val="tx1"/>
                </a:solidFill>
              </a:rPr>
              <a:t>Educational Material</a:t>
            </a:r>
            <a:endParaRPr lang="el-GR" sz="2400" b="1">
              <a:solidFill>
                <a:schemeClr val="tx1"/>
              </a:solidFill>
            </a:endParaRPr>
          </a:p>
        </p:txBody>
      </p:sp>
      <p:sp>
        <p:nvSpPr>
          <p:cNvPr id="2130446618" name="TextBox 1"/>
          <p:cNvSpPr txBox="1"/>
          <p:nvPr/>
        </p:nvSpPr>
        <p:spPr bwMode="auto">
          <a:xfrm>
            <a:off x="263352" y="2060848"/>
            <a:ext cx="11593288" cy="4093428"/>
          </a:xfrm>
          <a:prstGeom prst="rect">
            <a:avLst/>
          </a:prstGeom>
          <a:noFill/>
        </p:spPr>
        <p:txBody>
          <a:bodyPr wrap="square" rtlCol="0">
            <a:spAutoFit/>
          </a:bodyPr>
          <a:lstStyle/>
          <a:p>
            <a:pPr>
              <a:defRPr/>
            </a:pPr>
            <a:r>
              <a:rPr lang="en-US" sz="2000"/>
              <a:t>Text…………………………..</a:t>
            </a:r>
            <a:endParaRPr/>
          </a:p>
          <a:p>
            <a:pPr>
              <a:defRPr/>
            </a:pPr>
            <a:r>
              <a:rPr lang="en-US" sz="2000"/>
              <a:t>……………………………</a:t>
            </a:r>
            <a:endParaRPr/>
          </a:p>
          <a:p>
            <a:pPr>
              <a:defRPr/>
            </a:pPr>
            <a:r>
              <a:rPr lang="en-US" sz="2000"/>
              <a:t>……………………………</a:t>
            </a:r>
            <a:endParaRPr/>
          </a:p>
          <a:p>
            <a:pPr>
              <a:defRPr/>
            </a:pPr>
            <a:r>
              <a:rPr lang="en-US" sz="2000"/>
              <a:t>…………………………………….</a:t>
            </a:r>
            <a:endParaRPr/>
          </a:p>
          <a:p>
            <a:pPr>
              <a:defRPr/>
            </a:pPr>
            <a:r>
              <a:rPr lang="en-US" sz="2000"/>
              <a:t>…………………………………………</a:t>
            </a:r>
            <a:endParaRPr/>
          </a:p>
          <a:p>
            <a:pPr>
              <a:defRPr/>
            </a:pPr>
            <a:r>
              <a:rPr lang="en-US" sz="2000"/>
              <a:t>…………………………………………………</a:t>
            </a:r>
            <a:endParaRPr/>
          </a:p>
          <a:p>
            <a:pPr>
              <a:defRPr/>
            </a:pPr>
            <a:r>
              <a:rPr lang="en-US" sz="2000"/>
              <a:t>………………………………………..</a:t>
            </a:r>
            <a:endParaRPr/>
          </a:p>
          <a:p>
            <a:pPr>
              <a:defRPr/>
            </a:pPr>
            <a:r>
              <a:rPr lang="en-US" sz="2000"/>
              <a:t>………………………………………….</a:t>
            </a:r>
            <a:endParaRPr/>
          </a:p>
          <a:p>
            <a:pPr>
              <a:defRPr/>
            </a:pPr>
            <a:r>
              <a:rPr lang="en-US" sz="2000"/>
              <a:t>…………………………………………….</a:t>
            </a:r>
            <a:endParaRPr/>
          </a:p>
          <a:p>
            <a:pPr>
              <a:defRPr/>
            </a:pPr>
            <a:r>
              <a:rPr lang="en-US" sz="2000"/>
              <a:t>…………………………………………………….</a:t>
            </a:r>
            <a:endParaRPr/>
          </a:p>
          <a:p>
            <a:pPr>
              <a:defRPr/>
            </a:pPr>
            <a:r>
              <a:rPr lang="en-US" sz="2000"/>
              <a:t>……………………………………………………………</a:t>
            </a:r>
            <a:endParaRPr/>
          </a:p>
          <a:p>
            <a:pPr>
              <a:defRPr/>
            </a:pPr>
            <a:r>
              <a:rPr lang="en-US" sz="2000"/>
              <a:t>……………………………………………………..</a:t>
            </a:r>
            <a:endParaRPr/>
          </a:p>
          <a:p>
            <a:pPr>
              <a:defRPr/>
            </a:pPr>
            <a:r>
              <a:rPr lang="en-US" sz="2000"/>
              <a:t>…………………………………………………………</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grpSp>
        <p:nvGrpSpPr>
          <p:cNvPr id="39870332" name="Google Shape;258;p1"/>
          <p:cNvGrpSpPr/>
          <p:nvPr/>
        </p:nvGrpSpPr>
        <p:grpSpPr bwMode="auto">
          <a:xfrm>
            <a:off x="0" y="1"/>
            <a:ext cx="12192000" cy="635447"/>
            <a:chOff x="-324644" y="2222500"/>
            <a:chExt cx="22261684" cy="1302327"/>
          </a:xfrm>
        </p:grpSpPr>
        <p:sp>
          <p:nvSpPr>
            <p:cNvPr id="5" name="Google Shape;259;p1"/>
            <p:cNvSpPr/>
            <p:nvPr/>
          </p:nvSpPr>
          <p:spPr bwMode="auto">
            <a:xfrm>
              <a:off x="-324644" y="2222500"/>
              <a:ext cx="5600193" cy="1302327"/>
            </a:xfrm>
            <a:custGeom>
              <a:avLst/>
              <a:gdLst/>
              <a:ahLst/>
              <a:cxnLst/>
              <a:rect l="l" t="t" r="r" b="b"/>
              <a:pathLst>
                <a:path w="1892300" h="440055" extrusionOk="0">
                  <a:moveTo>
                    <a:pt x="0" y="439737"/>
                  </a:moveTo>
                  <a:lnTo>
                    <a:pt x="1892300" y="439737"/>
                  </a:lnTo>
                  <a:lnTo>
                    <a:pt x="1892300" y="0"/>
                  </a:lnTo>
                  <a:lnTo>
                    <a:pt x="0" y="0"/>
                  </a:lnTo>
                  <a:lnTo>
                    <a:pt x="0" y="439737"/>
                  </a:lnTo>
                  <a:close/>
                </a:path>
              </a:pathLst>
            </a:custGeom>
            <a:solidFill>
              <a:srgbClr val="FFC000">
                <a:alpha val="50000"/>
              </a:srgbClr>
            </a:solidFill>
            <a:ln>
              <a:noFill/>
            </a:ln>
          </p:spPr>
          <p:txBody>
            <a:bodyPr spcFirstLastPara="1" wrap="square" lIns="0" tIns="0" rIns="0" bIns="0" anchor="t" anchorCtr="0">
              <a:noAutofit/>
            </a:bodyPr>
            <a:lstStyle/>
            <a:p>
              <a:pPr>
                <a:buClr>
                  <a:srgbClr val="000000"/>
                </a:buClr>
                <a:buSzPts val="1800"/>
                <a:defRPr/>
              </a:pPr>
              <a:endParaRPr>
                <a:solidFill>
                  <a:schemeClr val="dk1"/>
                </a:solidFill>
                <a:latin typeface="Calibri"/>
                <a:ea typeface="Calibri"/>
                <a:cs typeface="Calibri"/>
              </a:endParaRPr>
            </a:p>
          </p:txBody>
        </p:sp>
        <p:sp>
          <p:nvSpPr>
            <p:cNvPr id="6" name="Google Shape;260;p1"/>
            <p:cNvSpPr/>
            <p:nvPr/>
          </p:nvSpPr>
          <p:spPr bwMode="auto">
            <a:xfrm>
              <a:off x="16363155" y="2222500"/>
              <a:ext cx="5573885" cy="1302327"/>
            </a:xfrm>
            <a:custGeom>
              <a:avLst/>
              <a:gdLst/>
              <a:ahLst/>
              <a:cxnLst/>
              <a:rect l="l" t="t" r="r" b="b"/>
              <a:pathLst>
                <a:path w="1883409" h="440055" extrusionOk="0">
                  <a:moveTo>
                    <a:pt x="0" y="0"/>
                  </a:moveTo>
                  <a:lnTo>
                    <a:pt x="0" y="439737"/>
                  </a:lnTo>
                  <a:lnTo>
                    <a:pt x="1883155" y="439737"/>
                  </a:lnTo>
                  <a:lnTo>
                    <a:pt x="1883155" y="0"/>
                  </a:lnTo>
                  <a:lnTo>
                    <a:pt x="0" y="0"/>
                  </a:lnTo>
                  <a:close/>
                </a:path>
              </a:pathLst>
            </a:custGeom>
            <a:solidFill>
              <a:schemeClr val="tx2">
                <a:lumMod val="75000"/>
              </a:schemeClr>
            </a:solidFill>
            <a:ln>
              <a:noFill/>
            </a:ln>
          </p:spPr>
          <p:txBody>
            <a:bodyPr spcFirstLastPara="1" wrap="square" lIns="0" tIns="0" rIns="0" bIns="0" anchor="t" anchorCtr="0">
              <a:noAutofit/>
            </a:bodyPr>
            <a:lstStyle/>
            <a:p>
              <a:pPr>
                <a:buClr>
                  <a:srgbClr val="000000"/>
                </a:buClr>
                <a:buSzPts val="1800"/>
                <a:defRPr/>
              </a:pPr>
              <a:endParaRPr>
                <a:solidFill>
                  <a:schemeClr val="dk1"/>
                </a:solidFill>
                <a:latin typeface="Calibri"/>
                <a:ea typeface="Calibri"/>
                <a:cs typeface="Calibri"/>
              </a:endParaRPr>
            </a:p>
          </p:txBody>
        </p:sp>
        <p:sp>
          <p:nvSpPr>
            <p:cNvPr id="7" name="Google Shape;261;p1"/>
            <p:cNvSpPr/>
            <p:nvPr/>
          </p:nvSpPr>
          <p:spPr bwMode="auto">
            <a:xfrm>
              <a:off x="5237956" y="2222500"/>
              <a:ext cx="5600193" cy="1302327"/>
            </a:xfrm>
            <a:custGeom>
              <a:avLst/>
              <a:gdLst/>
              <a:ahLst/>
              <a:cxnLst/>
              <a:rect l="l" t="t" r="r" b="b"/>
              <a:pathLst>
                <a:path w="1892300" h="440055" extrusionOk="0">
                  <a:moveTo>
                    <a:pt x="0" y="439737"/>
                  </a:moveTo>
                  <a:lnTo>
                    <a:pt x="1892300" y="439737"/>
                  </a:lnTo>
                  <a:lnTo>
                    <a:pt x="1892300" y="0"/>
                  </a:lnTo>
                  <a:lnTo>
                    <a:pt x="0" y="0"/>
                  </a:lnTo>
                  <a:lnTo>
                    <a:pt x="0" y="439737"/>
                  </a:lnTo>
                  <a:close/>
                </a:path>
              </a:pathLst>
            </a:custGeom>
            <a:solidFill>
              <a:schemeClr val="accent5">
                <a:lumMod val="40000"/>
                <a:lumOff val="60000"/>
              </a:schemeClr>
            </a:solidFill>
            <a:ln>
              <a:noFill/>
            </a:ln>
          </p:spPr>
          <p:txBody>
            <a:bodyPr spcFirstLastPara="1" wrap="square" lIns="0" tIns="0" rIns="0" bIns="0" anchor="t" anchorCtr="0">
              <a:noAutofit/>
            </a:bodyPr>
            <a:lstStyle/>
            <a:p>
              <a:pPr>
                <a:buClr>
                  <a:srgbClr val="000000"/>
                </a:buClr>
                <a:buSzPts val="1800"/>
                <a:defRPr/>
              </a:pPr>
              <a:endParaRPr>
                <a:solidFill>
                  <a:schemeClr val="dk1"/>
                </a:solidFill>
                <a:latin typeface="Calibri"/>
                <a:ea typeface="Calibri"/>
                <a:cs typeface="Calibri"/>
              </a:endParaRPr>
            </a:p>
          </p:txBody>
        </p:sp>
        <p:sp>
          <p:nvSpPr>
            <p:cNvPr id="8" name="Google Shape;262;p1"/>
            <p:cNvSpPr/>
            <p:nvPr/>
          </p:nvSpPr>
          <p:spPr bwMode="auto">
            <a:xfrm>
              <a:off x="10800556" y="2222500"/>
              <a:ext cx="5600193" cy="1302327"/>
            </a:xfrm>
            <a:custGeom>
              <a:avLst/>
              <a:gdLst/>
              <a:ahLst/>
              <a:cxnLst/>
              <a:rect l="l" t="t" r="r" b="b"/>
              <a:pathLst>
                <a:path w="1892300" h="440055" extrusionOk="0">
                  <a:moveTo>
                    <a:pt x="0" y="439737"/>
                  </a:moveTo>
                  <a:lnTo>
                    <a:pt x="1892300" y="439737"/>
                  </a:lnTo>
                  <a:lnTo>
                    <a:pt x="1892300" y="0"/>
                  </a:lnTo>
                  <a:lnTo>
                    <a:pt x="0" y="0"/>
                  </a:lnTo>
                  <a:lnTo>
                    <a:pt x="0" y="439737"/>
                  </a:lnTo>
                  <a:close/>
                </a:path>
              </a:pathLst>
            </a:custGeom>
            <a:solidFill>
              <a:schemeClr val="accent4">
                <a:lumMod val="40000"/>
                <a:lumOff val="60000"/>
              </a:schemeClr>
            </a:solidFill>
            <a:ln>
              <a:noFill/>
            </a:ln>
          </p:spPr>
          <p:txBody>
            <a:bodyPr spcFirstLastPara="1" wrap="square" lIns="0" tIns="0" rIns="0" bIns="0" anchor="t" anchorCtr="0">
              <a:noAutofit/>
            </a:bodyPr>
            <a:lstStyle/>
            <a:p>
              <a:pPr>
                <a:buClr>
                  <a:srgbClr val="000000"/>
                </a:buClr>
                <a:buSzPts val="1800"/>
                <a:defRPr/>
              </a:pPr>
              <a:endParaRPr>
                <a:solidFill>
                  <a:schemeClr val="dk1"/>
                </a:solidFill>
                <a:latin typeface="Calibri"/>
                <a:ea typeface="Calibri"/>
                <a:cs typeface="Calibri"/>
              </a:endParaRPr>
            </a:p>
          </p:txBody>
        </p:sp>
      </p:grpSp>
      <p:sp>
        <p:nvSpPr>
          <p:cNvPr id="1788089379" name="Διπλωμένη γωνία 8"/>
          <p:cNvSpPr/>
          <p:nvPr/>
        </p:nvSpPr>
        <p:spPr bwMode="auto">
          <a:xfrm>
            <a:off x="263352" y="908720"/>
            <a:ext cx="4104456" cy="732622"/>
          </a:xfrm>
          <a:prstGeom prst="foldedCorner">
            <a:avLst>
              <a:gd name="adj" fmla="val 50000"/>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250000"/>
              </a:lnSpc>
              <a:defRPr/>
            </a:pPr>
            <a:r>
              <a:rPr lang="en-GB" sz="2400" b="1">
                <a:solidFill>
                  <a:schemeClr val="tx1"/>
                </a:solidFill>
              </a:rPr>
              <a:t>Educational Material</a:t>
            </a:r>
            <a:endParaRPr lang="el-GR" sz="2400" b="1">
              <a:solidFill>
                <a:schemeClr val="tx1"/>
              </a:solidFill>
            </a:endParaRPr>
          </a:p>
        </p:txBody>
      </p:sp>
      <p:sp>
        <p:nvSpPr>
          <p:cNvPr id="111260457" name="TextBox 1"/>
          <p:cNvSpPr txBox="1"/>
          <p:nvPr/>
        </p:nvSpPr>
        <p:spPr bwMode="auto">
          <a:xfrm>
            <a:off x="263352" y="2060848"/>
            <a:ext cx="5828015" cy="4093428"/>
          </a:xfrm>
          <a:prstGeom prst="rect">
            <a:avLst/>
          </a:prstGeom>
          <a:noFill/>
        </p:spPr>
        <p:txBody>
          <a:bodyPr wrap="square" rtlCol="0">
            <a:spAutoFit/>
          </a:bodyPr>
          <a:lstStyle/>
          <a:p>
            <a:pPr>
              <a:defRPr/>
            </a:pPr>
            <a:r>
              <a:rPr lang="en-US" sz="2000"/>
              <a:t>Text…………………………..</a:t>
            </a:r>
            <a:endParaRPr/>
          </a:p>
          <a:p>
            <a:pPr>
              <a:defRPr/>
            </a:pPr>
            <a:r>
              <a:rPr lang="en-US" sz="2000"/>
              <a:t>……………………………</a:t>
            </a:r>
            <a:endParaRPr/>
          </a:p>
          <a:p>
            <a:pPr>
              <a:defRPr/>
            </a:pPr>
            <a:r>
              <a:rPr lang="en-US" sz="2000"/>
              <a:t>……………………………</a:t>
            </a:r>
            <a:endParaRPr/>
          </a:p>
          <a:p>
            <a:pPr>
              <a:defRPr/>
            </a:pPr>
            <a:r>
              <a:rPr lang="en-US" sz="2000"/>
              <a:t>…………………………………….</a:t>
            </a:r>
            <a:endParaRPr/>
          </a:p>
          <a:p>
            <a:pPr>
              <a:defRPr/>
            </a:pPr>
            <a:r>
              <a:rPr lang="en-US" sz="2000"/>
              <a:t>…………………………………………</a:t>
            </a:r>
            <a:endParaRPr/>
          </a:p>
          <a:p>
            <a:pPr>
              <a:defRPr/>
            </a:pPr>
            <a:r>
              <a:rPr lang="en-US" sz="2000"/>
              <a:t>…………………………………………………</a:t>
            </a:r>
            <a:endParaRPr/>
          </a:p>
          <a:p>
            <a:pPr>
              <a:defRPr/>
            </a:pPr>
            <a:r>
              <a:rPr lang="en-US" sz="2000"/>
              <a:t>………………………………………..</a:t>
            </a:r>
            <a:endParaRPr/>
          </a:p>
          <a:p>
            <a:pPr>
              <a:defRPr/>
            </a:pPr>
            <a:r>
              <a:rPr lang="en-US" sz="2000"/>
              <a:t>………………………………………….</a:t>
            </a:r>
            <a:endParaRPr/>
          </a:p>
          <a:p>
            <a:pPr>
              <a:defRPr/>
            </a:pPr>
            <a:r>
              <a:rPr lang="en-US" sz="2000"/>
              <a:t>…………………………………………….</a:t>
            </a:r>
            <a:endParaRPr/>
          </a:p>
          <a:p>
            <a:pPr>
              <a:defRPr/>
            </a:pPr>
            <a:r>
              <a:rPr lang="en-US" sz="2000"/>
              <a:t>…………………………………………………….</a:t>
            </a:r>
            <a:endParaRPr/>
          </a:p>
          <a:p>
            <a:pPr>
              <a:defRPr/>
            </a:pPr>
            <a:r>
              <a:rPr lang="en-US" sz="2000"/>
              <a:t>……………………………………………………………</a:t>
            </a:r>
            <a:endParaRPr/>
          </a:p>
          <a:p>
            <a:pPr>
              <a:defRPr/>
            </a:pPr>
            <a:r>
              <a:rPr lang="en-US" sz="2000"/>
              <a:t>……………………………………………………..</a:t>
            </a:r>
            <a:endParaRPr/>
          </a:p>
          <a:p>
            <a:pPr>
              <a:defRPr/>
            </a:pPr>
            <a:r>
              <a:rPr lang="en-US" sz="2000"/>
              <a:t>…………………………………………………………</a:t>
            </a:r>
            <a:endParaRPr/>
          </a:p>
        </p:txBody>
      </p:sp>
      <p:sp>
        <p:nvSpPr>
          <p:cNvPr id="1033244503" name="TextBox 2"/>
          <p:cNvSpPr txBox="1"/>
          <p:nvPr/>
        </p:nvSpPr>
        <p:spPr bwMode="auto">
          <a:xfrm>
            <a:off x="6091367" y="2060848"/>
            <a:ext cx="5828015" cy="2246769"/>
          </a:xfrm>
          <a:prstGeom prst="rect">
            <a:avLst/>
          </a:prstGeom>
          <a:noFill/>
        </p:spPr>
        <p:txBody>
          <a:bodyPr wrap="square" rtlCol="0">
            <a:spAutoFit/>
          </a:bodyPr>
          <a:lstStyle/>
          <a:p>
            <a:pPr>
              <a:defRPr/>
            </a:pPr>
            <a:r>
              <a:rPr lang="en-US" sz="2000"/>
              <a:t>IMAGE…………………………..</a:t>
            </a:r>
            <a:endParaRPr/>
          </a:p>
          <a:p>
            <a:pPr>
              <a:defRPr/>
            </a:pPr>
            <a:r>
              <a:rPr lang="en-US" sz="2000"/>
              <a:t>……………………………</a:t>
            </a:r>
            <a:endParaRPr/>
          </a:p>
          <a:p>
            <a:pPr>
              <a:defRPr/>
            </a:pPr>
            <a:r>
              <a:rPr lang="en-US" sz="2000"/>
              <a:t>……………………………</a:t>
            </a:r>
            <a:endParaRPr/>
          </a:p>
          <a:p>
            <a:pPr>
              <a:defRPr/>
            </a:pPr>
            <a:r>
              <a:rPr lang="en-US" sz="2000"/>
              <a:t>…………………………………….</a:t>
            </a:r>
            <a:endParaRPr/>
          </a:p>
          <a:p>
            <a:pPr>
              <a:defRPr/>
            </a:pPr>
            <a:r>
              <a:rPr lang="en-US" sz="2000"/>
              <a:t>…………………………………………</a:t>
            </a:r>
            <a:endParaRPr lang="el-GR" sz="2000"/>
          </a:p>
          <a:p>
            <a:pPr>
              <a:defRPr/>
            </a:pPr>
            <a:endParaRPr lang="el-GR" sz="2000"/>
          </a:p>
          <a:p>
            <a:pPr>
              <a:defRPr/>
            </a:pPr>
            <a:r>
              <a:rPr lang="el-GR" sz="2000">
                <a:highlight>
                  <a:srgbClr val="FFFF00"/>
                </a:highlight>
              </a:rPr>
              <a:t> </a:t>
            </a:r>
            <a:r>
              <a:rPr lang="en-US" sz="2000">
                <a:highlight>
                  <a:srgbClr val="FFFF00"/>
                </a:highlight>
              </a:rPr>
              <a:t>a large image can be placed with a hyperlink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grpSp>
        <p:nvGrpSpPr>
          <p:cNvPr id="1078628029" name="Google Shape;258;p1"/>
          <p:cNvGrpSpPr/>
          <p:nvPr/>
        </p:nvGrpSpPr>
        <p:grpSpPr bwMode="auto">
          <a:xfrm>
            <a:off x="0" y="1"/>
            <a:ext cx="12192000" cy="635447"/>
            <a:chOff x="-324644" y="2222500"/>
            <a:chExt cx="22261684" cy="1302327"/>
          </a:xfrm>
        </p:grpSpPr>
        <p:sp>
          <p:nvSpPr>
            <p:cNvPr id="5" name="Google Shape;259;p1"/>
            <p:cNvSpPr/>
            <p:nvPr/>
          </p:nvSpPr>
          <p:spPr bwMode="auto">
            <a:xfrm>
              <a:off x="-324644" y="2222500"/>
              <a:ext cx="5600193" cy="1302327"/>
            </a:xfrm>
            <a:custGeom>
              <a:avLst/>
              <a:gdLst/>
              <a:ahLst/>
              <a:cxnLst/>
              <a:rect l="l" t="t" r="r" b="b"/>
              <a:pathLst>
                <a:path w="1892300" h="440055" extrusionOk="0">
                  <a:moveTo>
                    <a:pt x="0" y="439737"/>
                  </a:moveTo>
                  <a:lnTo>
                    <a:pt x="1892300" y="439737"/>
                  </a:lnTo>
                  <a:lnTo>
                    <a:pt x="1892300" y="0"/>
                  </a:lnTo>
                  <a:lnTo>
                    <a:pt x="0" y="0"/>
                  </a:lnTo>
                  <a:lnTo>
                    <a:pt x="0" y="439737"/>
                  </a:lnTo>
                  <a:close/>
                </a:path>
              </a:pathLst>
            </a:custGeom>
            <a:solidFill>
              <a:srgbClr val="FFC000">
                <a:alpha val="50000"/>
              </a:srgbClr>
            </a:solidFill>
            <a:ln>
              <a:noFill/>
            </a:ln>
          </p:spPr>
          <p:txBody>
            <a:bodyPr spcFirstLastPara="1" wrap="square" lIns="0" tIns="0" rIns="0" bIns="0" anchor="t" anchorCtr="0">
              <a:noAutofit/>
            </a:bodyPr>
            <a:lstStyle/>
            <a:p>
              <a:pPr>
                <a:buClr>
                  <a:srgbClr val="000000"/>
                </a:buClr>
                <a:buSzPts val="1800"/>
                <a:defRPr/>
              </a:pPr>
              <a:endParaRPr>
                <a:solidFill>
                  <a:schemeClr val="dk1"/>
                </a:solidFill>
                <a:latin typeface="Calibri"/>
                <a:ea typeface="Calibri"/>
                <a:cs typeface="Calibri"/>
              </a:endParaRPr>
            </a:p>
          </p:txBody>
        </p:sp>
        <p:sp>
          <p:nvSpPr>
            <p:cNvPr id="6" name="Google Shape;260;p1"/>
            <p:cNvSpPr/>
            <p:nvPr/>
          </p:nvSpPr>
          <p:spPr bwMode="auto">
            <a:xfrm>
              <a:off x="16363155" y="2222500"/>
              <a:ext cx="5573885" cy="1302327"/>
            </a:xfrm>
            <a:custGeom>
              <a:avLst/>
              <a:gdLst/>
              <a:ahLst/>
              <a:cxnLst/>
              <a:rect l="l" t="t" r="r" b="b"/>
              <a:pathLst>
                <a:path w="1883409" h="440055" extrusionOk="0">
                  <a:moveTo>
                    <a:pt x="0" y="0"/>
                  </a:moveTo>
                  <a:lnTo>
                    <a:pt x="0" y="439737"/>
                  </a:lnTo>
                  <a:lnTo>
                    <a:pt x="1883155" y="439737"/>
                  </a:lnTo>
                  <a:lnTo>
                    <a:pt x="1883155" y="0"/>
                  </a:lnTo>
                  <a:lnTo>
                    <a:pt x="0" y="0"/>
                  </a:lnTo>
                  <a:close/>
                </a:path>
              </a:pathLst>
            </a:custGeom>
            <a:solidFill>
              <a:schemeClr val="tx2">
                <a:lumMod val="75000"/>
              </a:schemeClr>
            </a:solidFill>
            <a:ln>
              <a:noFill/>
            </a:ln>
          </p:spPr>
          <p:txBody>
            <a:bodyPr spcFirstLastPara="1" wrap="square" lIns="0" tIns="0" rIns="0" bIns="0" anchor="t" anchorCtr="0">
              <a:noAutofit/>
            </a:bodyPr>
            <a:lstStyle/>
            <a:p>
              <a:pPr>
                <a:buClr>
                  <a:srgbClr val="000000"/>
                </a:buClr>
                <a:buSzPts val="1800"/>
                <a:defRPr/>
              </a:pPr>
              <a:endParaRPr>
                <a:solidFill>
                  <a:schemeClr val="dk1"/>
                </a:solidFill>
                <a:latin typeface="Calibri"/>
                <a:ea typeface="Calibri"/>
                <a:cs typeface="Calibri"/>
              </a:endParaRPr>
            </a:p>
          </p:txBody>
        </p:sp>
        <p:sp>
          <p:nvSpPr>
            <p:cNvPr id="7" name="Google Shape;261;p1"/>
            <p:cNvSpPr/>
            <p:nvPr/>
          </p:nvSpPr>
          <p:spPr bwMode="auto">
            <a:xfrm>
              <a:off x="5237956" y="2222500"/>
              <a:ext cx="5600193" cy="1302327"/>
            </a:xfrm>
            <a:custGeom>
              <a:avLst/>
              <a:gdLst/>
              <a:ahLst/>
              <a:cxnLst/>
              <a:rect l="l" t="t" r="r" b="b"/>
              <a:pathLst>
                <a:path w="1892300" h="440055" extrusionOk="0">
                  <a:moveTo>
                    <a:pt x="0" y="439737"/>
                  </a:moveTo>
                  <a:lnTo>
                    <a:pt x="1892300" y="439737"/>
                  </a:lnTo>
                  <a:lnTo>
                    <a:pt x="1892300" y="0"/>
                  </a:lnTo>
                  <a:lnTo>
                    <a:pt x="0" y="0"/>
                  </a:lnTo>
                  <a:lnTo>
                    <a:pt x="0" y="439737"/>
                  </a:lnTo>
                  <a:close/>
                </a:path>
              </a:pathLst>
            </a:custGeom>
            <a:solidFill>
              <a:schemeClr val="accent5">
                <a:lumMod val="40000"/>
                <a:lumOff val="60000"/>
              </a:schemeClr>
            </a:solidFill>
            <a:ln>
              <a:noFill/>
            </a:ln>
          </p:spPr>
          <p:txBody>
            <a:bodyPr spcFirstLastPara="1" wrap="square" lIns="0" tIns="0" rIns="0" bIns="0" anchor="t" anchorCtr="0">
              <a:noAutofit/>
            </a:bodyPr>
            <a:lstStyle/>
            <a:p>
              <a:pPr>
                <a:buClr>
                  <a:srgbClr val="000000"/>
                </a:buClr>
                <a:buSzPts val="1800"/>
                <a:defRPr/>
              </a:pPr>
              <a:endParaRPr>
                <a:solidFill>
                  <a:schemeClr val="dk1"/>
                </a:solidFill>
                <a:latin typeface="Calibri"/>
                <a:ea typeface="Calibri"/>
                <a:cs typeface="Calibri"/>
              </a:endParaRPr>
            </a:p>
          </p:txBody>
        </p:sp>
        <p:sp>
          <p:nvSpPr>
            <p:cNvPr id="8" name="Google Shape;262;p1"/>
            <p:cNvSpPr/>
            <p:nvPr/>
          </p:nvSpPr>
          <p:spPr bwMode="auto">
            <a:xfrm>
              <a:off x="10800556" y="2222500"/>
              <a:ext cx="5600193" cy="1302327"/>
            </a:xfrm>
            <a:custGeom>
              <a:avLst/>
              <a:gdLst/>
              <a:ahLst/>
              <a:cxnLst/>
              <a:rect l="l" t="t" r="r" b="b"/>
              <a:pathLst>
                <a:path w="1892300" h="440055" extrusionOk="0">
                  <a:moveTo>
                    <a:pt x="0" y="439737"/>
                  </a:moveTo>
                  <a:lnTo>
                    <a:pt x="1892300" y="439737"/>
                  </a:lnTo>
                  <a:lnTo>
                    <a:pt x="1892300" y="0"/>
                  </a:lnTo>
                  <a:lnTo>
                    <a:pt x="0" y="0"/>
                  </a:lnTo>
                  <a:lnTo>
                    <a:pt x="0" y="439737"/>
                  </a:lnTo>
                  <a:close/>
                </a:path>
              </a:pathLst>
            </a:custGeom>
            <a:solidFill>
              <a:schemeClr val="accent4">
                <a:lumMod val="40000"/>
                <a:lumOff val="60000"/>
              </a:schemeClr>
            </a:solidFill>
            <a:ln>
              <a:noFill/>
            </a:ln>
          </p:spPr>
          <p:txBody>
            <a:bodyPr spcFirstLastPara="1" wrap="square" lIns="0" tIns="0" rIns="0" bIns="0" anchor="t" anchorCtr="0">
              <a:noAutofit/>
            </a:bodyPr>
            <a:lstStyle/>
            <a:p>
              <a:pPr>
                <a:buClr>
                  <a:srgbClr val="000000"/>
                </a:buClr>
                <a:buSzPts val="1800"/>
                <a:defRPr/>
              </a:pPr>
              <a:endParaRPr>
                <a:solidFill>
                  <a:schemeClr val="dk1"/>
                </a:solidFill>
                <a:latin typeface="Calibri"/>
                <a:ea typeface="Calibri"/>
                <a:cs typeface="Calibri"/>
              </a:endParaRPr>
            </a:p>
          </p:txBody>
        </p:sp>
      </p:grpSp>
      <p:sp>
        <p:nvSpPr>
          <p:cNvPr id="1689383753" name="Διπλωμένη γωνία 8"/>
          <p:cNvSpPr/>
          <p:nvPr/>
        </p:nvSpPr>
        <p:spPr bwMode="auto">
          <a:xfrm>
            <a:off x="191344" y="908720"/>
            <a:ext cx="4104456" cy="732622"/>
          </a:xfrm>
          <a:prstGeom prst="foldedCorner">
            <a:avLst>
              <a:gd name="adj" fmla="val 50000"/>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250000"/>
              </a:lnSpc>
              <a:defRPr/>
            </a:pPr>
            <a:r>
              <a:rPr lang="en-GB" sz="2400" b="1">
                <a:solidFill>
                  <a:schemeClr val="tx1"/>
                </a:solidFill>
              </a:rPr>
              <a:t>Activities</a:t>
            </a:r>
            <a:endParaRPr lang="el-GR" sz="2400" b="1">
              <a:solidFill>
                <a:schemeClr val="tx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grpSp>
        <p:nvGrpSpPr>
          <p:cNvPr id="114271745" name="Google Shape;258;p1"/>
          <p:cNvGrpSpPr/>
          <p:nvPr/>
        </p:nvGrpSpPr>
        <p:grpSpPr bwMode="auto">
          <a:xfrm>
            <a:off x="0" y="1"/>
            <a:ext cx="12192000" cy="635447"/>
            <a:chOff x="-324644" y="2222500"/>
            <a:chExt cx="22261684" cy="1302327"/>
          </a:xfrm>
        </p:grpSpPr>
        <p:sp>
          <p:nvSpPr>
            <p:cNvPr id="5" name="Google Shape;259;p1"/>
            <p:cNvSpPr/>
            <p:nvPr/>
          </p:nvSpPr>
          <p:spPr bwMode="auto">
            <a:xfrm>
              <a:off x="-324644" y="2222500"/>
              <a:ext cx="5600193" cy="1302327"/>
            </a:xfrm>
            <a:custGeom>
              <a:avLst/>
              <a:gdLst/>
              <a:ahLst/>
              <a:cxnLst/>
              <a:rect l="l" t="t" r="r" b="b"/>
              <a:pathLst>
                <a:path w="1892300" h="440055" extrusionOk="0">
                  <a:moveTo>
                    <a:pt x="0" y="439737"/>
                  </a:moveTo>
                  <a:lnTo>
                    <a:pt x="1892300" y="439737"/>
                  </a:lnTo>
                  <a:lnTo>
                    <a:pt x="1892300" y="0"/>
                  </a:lnTo>
                  <a:lnTo>
                    <a:pt x="0" y="0"/>
                  </a:lnTo>
                  <a:lnTo>
                    <a:pt x="0" y="439737"/>
                  </a:lnTo>
                  <a:close/>
                </a:path>
              </a:pathLst>
            </a:custGeom>
            <a:solidFill>
              <a:srgbClr val="FFC000">
                <a:alpha val="50000"/>
              </a:srgbClr>
            </a:solidFill>
            <a:ln>
              <a:noFill/>
            </a:ln>
          </p:spPr>
          <p:txBody>
            <a:bodyPr spcFirstLastPara="1" wrap="square" lIns="0" tIns="0" rIns="0" bIns="0" anchor="t" anchorCtr="0">
              <a:noAutofit/>
            </a:bodyPr>
            <a:lstStyle/>
            <a:p>
              <a:pPr>
                <a:buClr>
                  <a:srgbClr val="000000"/>
                </a:buClr>
                <a:buSzPts val="1800"/>
                <a:defRPr/>
              </a:pPr>
              <a:endParaRPr>
                <a:solidFill>
                  <a:schemeClr val="dk1"/>
                </a:solidFill>
                <a:latin typeface="Calibri"/>
                <a:ea typeface="Calibri"/>
                <a:cs typeface="Calibri"/>
              </a:endParaRPr>
            </a:p>
          </p:txBody>
        </p:sp>
        <p:sp>
          <p:nvSpPr>
            <p:cNvPr id="6" name="Google Shape;260;p1"/>
            <p:cNvSpPr/>
            <p:nvPr/>
          </p:nvSpPr>
          <p:spPr bwMode="auto">
            <a:xfrm>
              <a:off x="16363155" y="2222500"/>
              <a:ext cx="5573885" cy="1302327"/>
            </a:xfrm>
            <a:custGeom>
              <a:avLst/>
              <a:gdLst/>
              <a:ahLst/>
              <a:cxnLst/>
              <a:rect l="l" t="t" r="r" b="b"/>
              <a:pathLst>
                <a:path w="1883409" h="440055" extrusionOk="0">
                  <a:moveTo>
                    <a:pt x="0" y="0"/>
                  </a:moveTo>
                  <a:lnTo>
                    <a:pt x="0" y="439737"/>
                  </a:lnTo>
                  <a:lnTo>
                    <a:pt x="1883155" y="439737"/>
                  </a:lnTo>
                  <a:lnTo>
                    <a:pt x="1883155" y="0"/>
                  </a:lnTo>
                  <a:lnTo>
                    <a:pt x="0" y="0"/>
                  </a:lnTo>
                  <a:close/>
                </a:path>
              </a:pathLst>
            </a:custGeom>
            <a:solidFill>
              <a:schemeClr val="tx2">
                <a:lumMod val="75000"/>
              </a:schemeClr>
            </a:solidFill>
            <a:ln>
              <a:noFill/>
            </a:ln>
          </p:spPr>
          <p:txBody>
            <a:bodyPr spcFirstLastPara="1" wrap="square" lIns="0" tIns="0" rIns="0" bIns="0" anchor="t" anchorCtr="0">
              <a:noAutofit/>
            </a:bodyPr>
            <a:lstStyle/>
            <a:p>
              <a:pPr>
                <a:buClr>
                  <a:srgbClr val="000000"/>
                </a:buClr>
                <a:buSzPts val="1800"/>
                <a:defRPr/>
              </a:pPr>
              <a:endParaRPr>
                <a:solidFill>
                  <a:schemeClr val="dk1"/>
                </a:solidFill>
                <a:latin typeface="Calibri"/>
                <a:ea typeface="Calibri"/>
                <a:cs typeface="Calibri"/>
              </a:endParaRPr>
            </a:p>
          </p:txBody>
        </p:sp>
        <p:sp>
          <p:nvSpPr>
            <p:cNvPr id="7" name="Google Shape;261;p1"/>
            <p:cNvSpPr/>
            <p:nvPr/>
          </p:nvSpPr>
          <p:spPr bwMode="auto">
            <a:xfrm>
              <a:off x="5237956" y="2222500"/>
              <a:ext cx="5600193" cy="1302327"/>
            </a:xfrm>
            <a:custGeom>
              <a:avLst/>
              <a:gdLst/>
              <a:ahLst/>
              <a:cxnLst/>
              <a:rect l="l" t="t" r="r" b="b"/>
              <a:pathLst>
                <a:path w="1892300" h="440055" extrusionOk="0">
                  <a:moveTo>
                    <a:pt x="0" y="439737"/>
                  </a:moveTo>
                  <a:lnTo>
                    <a:pt x="1892300" y="439737"/>
                  </a:lnTo>
                  <a:lnTo>
                    <a:pt x="1892300" y="0"/>
                  </a:lnTo>
                  <a:lnTo>
                    <a:pt x="0" y="0"/>
                  </a:lnTo>
                  <a:lnTo>
                    <a:pt x="0" y="439737"/>
                  </a:lnTo>
                  <a:close/>
                </a:path>
              </a:pathLst>
            </a:custGeom>
            <a:solidFill>
              <a:schemeClr val="accent5">
                <a:lumMod val="40000"/>
                <a:lumOff val="60000"/>
              </a:schemeClr>
            </a:solidFill>
            <a:ln>
              <a:noFill/>
            </a:ln>
          </p:spPr>
          <p:txBody>
            <a:bodyPr spcFirstLastPara="1" wrap="square" lIns="0" tIns="0" rIns="0" bIns="0" anchor="t" anchorCtr="0">
              <a:noAutofit/>
            </a:bodyPr>
            <a:lstStyle/>
            <a:p>
              <a:pPr>
                <a:buClr>
                  <a:srgbClr val="000000"/>
                </a:buClr>
                <a:buSzPts val="1800"/>
                <a:defRPr/>
              </a:pPr>
              <a:endParaRPr>
                <a:solidFill>
                  <a:schemeClr val="dk1"/>
                </a:solidFill>
                <a:latin typeface="Calibri"/>
                <a:ea typeface="Calibri"/>
                <a:cs typeface="Calibri"/>
              </a:endParaRPr>
            </a:p>
          </p:txBody>
        </p:sp>
        <p:sp>
          <p:nvSpPr>
            <p:cNvPr id="8" name="Google Shape;262;p1"/>
            <p:cNvSpPr/>
            <p:nvPr/>
          </p:nvSpPr>
          <p:spPr bwMode="auto">
            <a:xfrm>
              <a:off x="10800556" y="2222500"/>
              <a:ext cx="5600193" cy="1302327"/>
            </a:xfrm>
            <a:custGeom>
              <a:avLst/>
              <a:gdLst/>
              <a:ahLst/>
              <a:cxnLst/>
              <a:rect l="l" t="t" r="r" b="b"/>
              <a:pathLst>
                <a:path w="1892300" h="440055" extrusionOk="0">
                  <a:moveTo>
                    <a:pt x="0" y="439737"/>
                  </a:moveTo>
                  <a:lnTo>
                    <a:pt x="1892300" y="439737"/>
                  </a:lnTo>
                  <a:lnTo>
                    <a:pt x="1892300" y="0"/>
                  </a:lnTo>
                  <a:lnTo>
                    <a:pt x="0" y="0"/>
                  </a:lnTo>
                  <a:lnTo>
                    <a:pt x="0" y="439737"/>
                  </a:lnTo>
                  <a:close/>
                </a:path>
              </a:pathLst>
            </a:custGeom>
            <a:solidFill>
              <a:schemeClr val="accent4">
                <a:lumMod val="40000"/>
                <a:lumOff val="60000"/>
              </a:schemeClr>
            </a:solidFill>
            <a:ln>
              <a:noFill/>
            </a:ln>
          </p:spPr>
          <p:txBody>
            <a:bodyPr spcFirstLastPara="1" wrap="square" lIns="0" tIns="0" rIns="0" bIns="0" anchor="t" anchorCtr="0">
              <a:noAutofit/>
            </a:bodyPr>
            <a:lstStyle/>
            <a:p>
              <a:pPr>
                <a:buClr>
                  <a:srgbClr val="000000"/>
                </a:buClr>
                <a:buSzPts val="1800"/>
                <a:defRPr/>
              </a:pPr>
              <a:endParaRPr>
                <a:solidFill>
                  <a:schemeClr val="dk1"/>
                </a:solidFill>
                <a:latin typeface="Calibri"/>
                <a:ea typeface="Calibri"/>
                <a:cs typeface="Calibri"/>
              </a:endParaRPr>
            </a:p>
          </p:txBody>
        </p:sp>
      </p:grpSp>
      <p:sp>
        <p:nvSpPr>
          <p:cNvPr id="1026957136" name="Διπλωμένη γωνία 8"/>
          <p:cNvSpPr/>
          <p:nvPr/>
        </p:nvSpPr>
        <p:spPr bwMode="auto">
          <a:xfrm>
            <a:off x="119336" y="836712"/>
            <a:ext cx="4104456" cy="732622"/>
          </a:xfrm>
          <a:prstGeom prst="foldedCorner">
            <a:avLst>
              <a:gd name="adj" fmla="val 50000"/>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250000"/>
              </a:lnSpc>
              <a:defRPr/>
            </a:pPr>
            <a:r>
              <a:rPr lang="en-GB" sz="2400" b="1"/>
              <a:t>Literature References</a:t>
            </a:r>
            <a:endParaRPr lang="el-GR" sz="2400" b="1"/>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grpSp>
        <p:nvGrpSpPr>
          <p:cNvPr id="2002465282" name="Google Shape;258;p1"/>
          <p:cNvGrpSpPr/>
          <p:nvPr/>
        </p:nvGrpSpPr>
        <p:grpSpPr bwMode="auto">
          <a:xfrm>
            <a:off x="0" y="1"/>
            <a:ext cx="12192000" cy="635447"/>
            <a:chOff x="-324644" y="2222500"/>
            <a:chExt cx="22261684" cy="1302327"/>
          </a:xfrm>
        </p:grpSpPr>
        <p:sp>
          <p:nvSpPr>
            <p:cNvPr id="5" name="Google Shape;259;p1"/>
            <p:cNvSpPr/>
            <p:nvPr/>
          </p:nvSpPr>
          <p:spPr bwMode="auto">
            <a:xfrm>
              <a:off x="-324644" y="2222500"/>
              <a:ext cx="5600193" cy="1302327"/>
            </a:xfrm>
            <a:custGeom>
              <a:avLst/>
              <a:gdLst/>
              <a:ahLst/>
              <a:cxnLst/>
              <a:rect l="l" t="t" r="r" b="b"/>
              <a:pathLst>
                <a:path w="1892300" h="440055" extrusionOk="0">
                  <a:moveTo>
                    <a:pt x="0" y="439737"/>
                  </a:moveTo>
                  <a:lnTo>
                    <a:pt x="1892300" y="439737"/>
                  </a:lnTo>
                  <a:lnTo>
                    <a:pt x="1892300" y="0"/>
                  </a:lnTo>
                  <a:lnTo>
                    <a:pt x="0" y="0"/>
                  </a:lnTo>
                  <a:lnTo>
                    <a:pt x="0" y="439737"/>
                  </a:lnTo>
                  <a:close/>
                </a:path>
              </a:pathLst>
            </a:custGeom>
            <a:solidFill>
              <a:srgbClr val="FFC000">
                <a:alpha val="50000"/>
              </a:srgbClr>
            </a:solidFill>
            <a:ln>
              <a:noFill/>
            </a:ln>
          </p:spPr>
          <p:txBody>
            <a:bodyPr spcFirstLastPara="1" wrap="square" lIns="0" tIns="0" rIns="0" bIns="0" anchor="t" anchorCtr="0">
              <a:noAutofit/>
            </a:bodyPr>
            <a:lstStyle/>
            <a:p>
              <a:pPr>
                <a:buClr>
                  <a:srgbClr val="000000"/>
                </a:buClr>
                <a:buSzPts val="1800"/>
                <a:defRPr/>
              </a:pPr>
              <a:endParaRPr>
                <a:solidFill>
                  <a:schemeClr val="dk1"/>
                </a:solidFill>
                <a:latin typeface="Calibri"/>
                <a:ea typeface="Calibri"/>
                <a:cs typeface="Calibri"/>
              </a:endParaRPr>
            </a:p>
          </p:txBody>
        </p:sp>
        <p:sp>
          <p:nvSpPr>
            <p:cNvPr id="6" name="Google Shape;260;p1"/>
            <p:cNvSpPr/>
            <p:nvPr/>
          </p:nvSpPr>
          <p:spPr bwMode="auto">
            <a:xfrm>
              <a:off x="16363155" y="2222500"/>
              <a:ext cx="5573885" cy="1302327"/>
            </a:xfrm>
            <a:custGeom>
              <a:avLst/>
              <a:gdLst/>
              <a:ahLst/>
              <a:cxnLst/>
              <a:rect l="l" t="t" r="r" b="b"/>
              <a:pathLst>
                <a:path w="1883409" h="440055" extrusionOk="0">
                  <a:moveTo>
                    <a:pt x="0" y="0"/>
                  </a:moveTo>
                  <a:lnTo>
                    <a:pt x="0" y="439737"/>
                  </a:lnTo>
                  <a:lnTo>
                    <a:pt x="1883155" y="439737"/>
                  </a:lnTo>
                  <a:lnTo>
                    <a:pt x="1883155" y="0"/>
                  </a:lnTo>
                  <a:lnTo>
                    <a:pt x="0" y="0"/>
                  </a:lnTo>
                  <a:close/>
                </a:path>
              </a:pathLst>
            </a:custGeom>
            <a:solidFill>
              <a:schemeClr val="tx2">
                <a:lumMod val="75000"/>
              </a:schemeClr>
            </a:solidFill>
            <a:ln>
              <a:noFill/>
            </a:ln>
          </p:spPr>
          <p:txBody>
            <a:bodyPr spcFirstLastPara="1" wrap="square" lIns="0" tIns="0" rIns="0" bIns="0" anchor="t" anchorCtr="0">
              <a:noAutofit/>
            </a:bodyPr>
            <a:lstStyle/>
            <a:p>
              <a:pPr>
                <a:buClr>
                  <a:srgbClr val="000000"/>
                </a:buClr>
                <a:buSzPts val="1800"/>
                <a:defRPr/>
              </a:pPr>
              <a:endParaRPr>
                <a:solidFill>
                  <a:schemeClr val="dk1"/>
                </a:solidFill>
                <a:latin typeface="Calibri"/>
                <a:ea typeface="Calibri"/>
                <a:cs typeface="Calibri"/>
              </a:endParaRPr>
            </a:p>
          </p:txBody>
        </p:sp>
        <p:sp>
          <p:nvSpPr>
            <p:cNvPr id="7" name="Google Shape;261;p1"/>
            <p:cNvSpPr/>
            <p:nvPr/>
          </p:nvSpPr>
          <p:spPr bwMode="auto">
            <a:xfrm>
              <a:off x="5237956" y="2222500"/>
              <a:ext cx="5600193" cy="1302327"/>
            </a:xfrm>
            <a:custGeom>
              <a:avLst/>
              <a:gdLst/>
              <a:ahLst/>
              <a:cxnLst/>
              <a:rect l="l" t="t" r="r" b="b"/>
              <a:pathLst>
                <a:path w="1892300" h="440055" extrusionOk="0">
                  <a:moveTo>
                    <a:pt x="0" y="439737"/>
                  </a:moveTo>
                  <a:lnTo>
                    <a:pt x="1892300" y="439737"/>
                  </a:lnTo>
                  <a:lnTo>
                    <a:pt x="1892300" y="0"/>
                  </a:lnTo>
                  <a:lnTo>
                    <a:pt x="0" y="0"/>
                  </a:lnTo>
                  <a:lnTo>
                    <a:pt x="0" y="439737"/>
                  </a:lnTo>
                  <a:close/>
                </a:path>
              </a:pathLst>
            </a:custGeom>
            <a:solidFill>
              <a:schemeClr val="accent5">
                <a:lumMod val="40000"/>
                <a:lumOff val="60000"/>
              </a:schemeClr>
            </a:solidFill>
            <a:ln>
              <a:noFill/>
            </a:ln>
          </p:spPr>
          <p:txBody>
            <a:bodyPr spcFirstLastPara="1" wrap="square" lIns="0" tIns="0" rIns="0" bIns="0" anchor="t" anchorCtr="0">
              <a:noAutofit/>
            </a:bodyPr>
            <a:lstStyle/>
            <a:p>
              <a:pPr>
                <a:buClr>
                  <a:srgbClr val="000000"/>
                </a:buClr>
                <a:buSzPts val="1800"/>
                <a:defRPr/>
              </a:pPr>
              <a:endParaRPr>
                <a:solidFill>
                  <a:schemeClr val="dk1"/>
                </a:solidFill>
                <a:latin typeface="Calibri"/>
                <a:ea typeface="Calibri"/>
                <a:cs typeface="Calibri"/>
              </a:endParaRPr>
            </a:p>
          </p:txBody>
        </p:sp>
        <p:sp>
          <p:nvSpPr>
            <p:cNvPr id="8" name="Google Shape;262;p1"/>
            <p:cNvSpPr/>
            <p:nvPr/>
          </p:nvSpPr>
          <p:spPr bwMode="auto">
            <a:xfrm>
              <a:off x="10800556" y="2222500"/>
              <a:ext cx="5600193" cy="1302327"/>
            </a:xfrm>
            <a:custGeom>
              <a:avLst/>
              <a:gdLst/>
              <a:ahLst/>
              <a:cxnLst/>
              <a:rect l="l" t="t" r="r" b="b"/>
              <a:pathLst>
                <a:path w="1892300" h="440055" extrusionOk="0">
                  <a:moveTo>
                    <a:pt x="0" y="439737"/>
                  </a:moveTo>
                  <a:lnTo>
                    <a:pt x="1892300" y="439737"/>
                  </a:lnTo>
                  <a:lnTo>
                    <a:pt x="1892300" y="0"/>
                  </a:lnTo>
                  <a:lnTo>
                    <a:pt x="0" y="0"/>
                  </a:lnTo>
                  <a:lnTo>
                    <a:pt x="0" y="439737"/>
                  </a:lnTo>
                  <a:close/>
                </a:path>
              </a:pathLst>
            </a:custGeom>
            <a:solidFill>
              <a:schemeClr val="accent4">
                <a:lumMod val="40000"/>
                <a:lumOff val="60000"/>
              </a:schemeClr>
            </a:solidFill>
            <a:ln>
              <a:noFill/>
            </a:ln>
          </p:spPr>
          <p:txBody>
            <a:bodyPr spcFirstLastPara="1" wrap="square" lIns="0" tIns="0" rIns="0" bIns="0" anchor="t" anchorCtr="0">
              <a:noAutofit/>
            </a:bodyPr>
            <a:lstStyle/>
            <a:p>
              <a:pPr>
                <a:buClr>
                  <a:srgbClr val="000000"/>
                </a:buClr>
                <a:buSzPts val="1800"/>
                <a:defRPr/>
              </a:pPr>
              <a:endParaRPr>
                <a:solidFill>
                  <a:schemeClr val="dk1"/>
                </a:solidFill>
                <a:latin typeface="Calibri"/>
                <a:ea typeface="Calibri"/>
                <a:cs typeface="Calibri"/>
              </a:endParaRPr>
            </a:p>
          </p:txBody>
        </p:sp>
      </p:grpSp>
      <p:sp>
        <p:nvSpPr>
          <p:cNvPr id="1397866118" name="TextBox 9"/>
          <p:cNvSpPr txBox="1"/>
          <p:nvPr/>
        </p:nvSpPr>
        <p:spPr bwMode="auto">
          <a:xfrm>
            <a:off x="1729353" y="1052736"/>
            <a:ext cx="8694374" cy="4801058"/>
          </a:xfrm>
          <a:prstGeom prst="rect">
            <a:avLst/>
          </a:prstGeom>
          <a:noFill/>
        </p:spPr>
        <p:txBody>
          <a:bodyPr wrap="square">
            <a:spAutoFit/>
          </a:bodyPr>
          <a:lstStyle/>
          <a:p>
            <a:pPr algn="ctr">
              <a:lnSpc>
                <a:spcPct val="114999"/>
              </a:lnSpc>
              <a:spcAft>
                <a:spcPts val="1000"/>
              </a:spcAft>
              <a:defRPr/>
            </a:pPr>
            <a:r>
              <a:rPr lang="en-US" sz="2000" b="1">
                <a:latin typeface="Calibri"/>
                <a:ea typeface="Calibri"/>
                <a:cs typeface="Arial"/>
              </a:rPr>
              <a:t>Instructions for the template 1/2</a:t>
            </a:r>
            <a:endParaRPr lang="el-GR" sz="2000">
              <a:latin typeface="Calibri"/>
              <a:ea typeface="Calibri"/>
              <a:cs typeface="Arial"/>
            </a:endParaRPr>
          </a:p>
          <a:p>
            <a:pPr marL="342900" indent="-342900" algn="just">
              <a:lnSpc>
                <a:spcPct val="114999"/>
              </a:lnSpc>
              <a:buFont typeface="Symbol"/>
              <a:buChar char=""/>
              <a:defRPr/>
            </a:pPr>
            <a:r>
              <a:rPr lang="en-US" sz="2000">
                <a:latin typeface="Calibri"/>
                <a:ea typeface="Calibri"/>
                <a:cs typeface="Arial"/>
              </a:rPr>
              <a:t>Follow the </a:t>
            </a:r>
            <a:r>
              <a:rPr lang="en-US" sz="2000" b="1">
                <a:latin typeface="Calibri"/>
                <a:ea typeface="Calibri"/>
                <a:cs typeface="Arial"/>
              </a:rPr>
              <a:t>font</a:t>
            </a:r>
            <a:r>
              <a:rPr lang="en-US" sz="2000">
                <a:latin typeface="Calibri"/>
                <a:ea typeface="Calibri"/>
                <a:cs typeface="Arial"/>
              </a:rPr>
              <a:t> that is given in the template, more specifically, in the titles Calibri 24 while the simple text should be Calibri 20 (or 18 minimum).</a:t>
            </a:r>
            <a:endParaRPr lang="el-GR" sz="2000">
              <a:latin typeface="Calibri"/>
              <a:ea typeface="Calibri"/>
              <a:cs typeface="Arial"/>
            </a:endParaRPr>
          </a:p>
          <a:p>
            <a:pPr marL="342900" indent="-342900" algn="just">
              <a:lnSpc>
                <a:spcPct val="114999"/>
              </a:lnSpc>
              <a:buFont typeface="Symbol"/>
              <a:buChar char=""/>
              <a:defRPr/>
            </a:pPr>
            <a:r>
              <a:rPr lang="en-US" sz="2000">
                <a:latin typeface="Calibri"/>
                <a:ea typeface="Calibri"/>
                <a:cs typeface="Arial"/>
              </a:rPr>
              <a:t>The content that you put in the template needs to be short, too much text in one slide will make the user/ learner tired while reading it.</a:t>
            </a:r>
            <a:endParaRPr lang="el-GR" sz="2000">
              <a:latin typeface="Calibri"/>
              <a:ea typeface="Calibri"/>
              <a:cs typeface="Arial"/>
            </a:endParaRPr>
          </a:p>
          <a:p>
            <a:pPr marL="342900" indent="-342900" algn="just">
              <a:lnSpc>
                <a:spcPct val="114999"/>
              </a:lnSpc>
              <a:buFont typeface="Symbol"/>
              <a:buChar char=""/>
              <a:defRPr/>
            </a:pPr>
            <a:r>
              <a:rPr lang="en-US" sz="2000">
                <a:latin typeface="Calibri"/>
                <a:ea typeface="Calibri"/>
                <a:cs typeface="Arial"/>
              </a:rPr>
              <a:t>If you want to add a link or extra information on a specific page, at that page write it below at the </a:t>
            </a:r>
            <a:r>
              <a:rPr lang="en-GB" sz="2000" b="1">
                <a:latin typeface="Calibri"/>
                <a:ea typeface="Calibri"/>
                <a:cs typeface="Arial"/>
              </a:rPr>
              <a:t>notes</a:t>
            </a:r>
            <a:r>
              <a:rPr lang="en-GB" sz="2000">
                <a:latin typeface="Calibri"/>
                <a:ea typeface="Calibri"/>
                <a:cs typeface="Arial"/>
              </a:rPr>
              <a:t>. If there is a link or extra text that you want to add, write “For more information follow the link below” and then put the link or write the text in the notes.</a:t>
            </a:r>
            <a:endParaRPr/>
          </a:p>
          <a:p>
            <a:pPr marL="342900" indent="-342900" algn="just">
              <a:lnSpc>
                <a:spcPct val="114999"/>
              </a:lnSpc>
              <a:buFont typeface="Symbol"/>
              <a:buChar char=""/>
              <a:defRPr/>
            </a:pPr>
            <a:r>
              <a:rPr lang="en-GB" sz="2000">
                <a:latin typeface="Calibri"/>
                <a:ea typeface="Calibri"/>
                <a:cs typeface="Arial"/>
              </a:rPr>
              <a:t>If you want to add a video </a:t>
            </a:r>
            <a:r>
              <a:rPr lang="el-GR" sz="2000">
                <a:latin typeface="Calibri"/>
                <a:ea typeface="Calibri"/>
                <a:cs typeface="Arial"/>
              </a:rPr>
              <a:t>(</a:t>
            </a:r>
            <a:r>
              <a:rPr lang="en-US" sz="2000">
                <a:latin typeface="Calibri"/>
                <a:ea typeface="Calibri"/>
                <a:cs typeface="Arial"/>
              </a:rPr>
              <a:t>especially if the video files are large), </a:t>
            </a:r>
            <a:r>
              <a:rPr lang="en-US" sz="2000" b="1">
                <a:highlight>
                  <a:srgbClr val="FFFF00"/>
                </a:highlight>
                <a:latin typeface="Calibri"/>
                <a:ea typeface="Calibri"/>
                <a:cs typeface="Arial"/>
              </a:rPr>
              <a:t>it is highly recommended</a:t>
            </a:r>
            <a:r>
              <a:rPr lang="en-US" sz="2000">
                <a:latin typeface="Calibri"/>
                <a:ea typeface="Calibri"/>
                <a:cs typeface="Arial"/>
              </a:rPr>
              <a:t> to upload them to an external video hosting service like YouTube or Vimeo and then add the URL option. This bypasses any upload limits on the H5P and provides better streaming performance.</a:t>
            </a:r>
            <a:endParaRPr lang="el-GR" sz="2000">
              <a:latin typeface="Calibri"/>
              <a:ea typeface="Calibri"/>
              <a:cs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grpSp>
        <p:nvGrpSpPr>
          <p:cNvPr id="1429520006" name="Google Shape;258;p1"/>
          <p:cNvGrpSpPr/>
          <p:nvPr/>
        </p:nvGrpSpPr>
        <p:grpSpPr bwMode="auto">
          <a:xfrm>
            <a:off x="0" y="1"/>
            <a:ext cx="12192000" cy="635447"/>
            <a:chOff x="-324644" y="2222500"/>
            <a:chExt cx="22261684" cy="1302327"/>
          </a:xfrm>
        </p:grpSpPr>
        <p:sp>
          <p:nvSpPr>
            <p:cNvPr id="5" name="Google Shape;259;p1"/>
            <p:cNvSpPr/>
            <p:nvPr/>
          </p:nvSpPr>
          <p:spPr bwMode="auto">
            <a:xfrm>
              <a:off x="-324644" y="2222500"/>
              <a:ext cx="5600193" cy="1302327"/>
            </a:xfrm>
            <a:custGeom>
              <a:avLst/>
              <a:gdLst/>
              <a:ahLst/>
              <a:cxnLst/>
              <a:rect l="l" t="t" r="r" b="b"/>
              <a:pathLst>
                <a:path w="1892300" h="440055" extrusionOk="0">
                  <a:moveTo>
                    <a:pt x="0" y="439737"/>
                  </a:moveTo>
                  <a:lnTo>
                    <a:pt x="1892300" y="439737"/>
                  </a:lnTo>
                  <a:lnTo>
                    <a:pt x="1892300" y="0"/>
                  </a:lnTo>
                  <a:lnTo>
                    <a:pt x="0" y="0"/>
                  </a:lnTo>
                  <a:lnTo>
                    <a:pt x="0" y="439737"/>
                  </a:lnTo>
                  <a:close/>
                </a:path>
              </a:pathLst>
            </a:custGeom>
            <a:solidFill>
              <a:srgbClr val="FFC000">
                <a:alpha val="50000"/>
              </a:srgbClr>
            </a:solidFill>
            <a:ln>
              <a:noFill/>
            </a:ln>
          </p:spPr>
          <p:txBody>
            <a:bodyPr spcFirstLastPara="1" wrap="square" lIns="0" tIns="0" rIns="0" bIns="0" anchor="t" anchorCtr="0">
              <a:noAutofit/>
            </a:bodyPr>
            <a:lstStyle/>
            <a:p>
              <a:pPr>
                <a:buClr>
                  <a:srgbClr val="000000"/>
                </a:buClr>
                <a:buSzPts val="1800"/>
                <a:defRPr/>
              </a:pPr>
              <a:endParaRPr>
                <a:solidFill>
                  <a:schemeClr val="dk1"/>
                </a:solidFill>
                <a:latin typeface="Calibri"/>
                <a:ea typeface="Calibri"/>
                <a:cs typeface="Calibri"/>
              </a:endParaRPr>
            </a:p>
          </p:txBody>
        </p:sp>
        <p:sp>
          <p:nvSpPr>
            <p:cNvPr id="6" name="Google Shape;260;p1"/>
            <p:cNvSpPr/>
            <p:nvPr/>
          </p:nvSpPr>
          <p:spPr bwMode="auto">
            <a:xfrm>
              <a:off x="16363155" y="2222500"/>
              <a:ext cx="5573885" cy="1302327"/>
            </a:xfrm>
            <a:custGeom>
              <a:avLst/>
              <a:gdLst/>
              <a:ahLst/>
              <a:cxnLst/>
              <a:rect l="l" t="t" r="r" b="b"/>
              <a:pathLst>
                <a:path w="1883409" h="440055" extrusionOk="0">
                  <a:moveTo>
                    <a:pt x="0" y="0"/>
                  </a:moveTo>
                  <a:lnTo>
                    <a:pt x="0" y="439737"/>
                  </a:lnTo>
                  <a:lnTo>
                    <a:pt x="1883155" y="439737"/>
                  </a:lnTo>
                  <a:lnTo>
                    <a:pt x="1883155" y="0"/>
                  </a:lnTo>
                  <a:lnTo>
                    <a:pt x="0" y="0"/>
                  </a:lnTo>
                  <a:close/>
                </a:path>
              </a:pathLst>
            </a:custGeom>
            <a:solidFill>
              <a:schemeClr val="tx2">
                <a:lumMod val="75000"/>
              </a:schemeClr>
            </a:solidFill>
            <a:ln>
              <a:noFill/>
            </a:ln>
          </p:spPr>
          <p:txBody>
            <a:bodyPr spcFirstLastPara="1" wrap="square" lIns="0" tIns="0" rIns="0" bIns="0" anchor="t" anchorCtr="0">
              <a:noAutofit/>
            </a:bodyPr>
            <a:lstStyle/>
            <a:p>
              <a:pPr>
                <a:buClr>
                  <a:srgbClr val="000000"/>
                </a:buClr>
                <a:buSzPts val="1800"/>
                <a:defRPr/>
              </a:pPr>
              <a:endParaRPr>
                <a:solidFill>
                  <a:schemeClr val="dk1"/>
                </a:solidFill>
                <a:latin typeface="Calibri"/>
                <a:ea typeface="Calibri"/>
                <a:cs typeface="Calibri"/>
              </a:endParaRPr>
            </a:p>
          </p:txBody>
        </p:sp>
        <p:sp>
          <p:nvSpPr>
            <p:cNvPr id="7" name="Google Shape;261;p1"/>
            <p:cNvSpPr/>
            <p:nvPr/>
          </p:nvSpPr>
          <p:spPr bwMode="auto">
            <a:xfrm>
              <a:off x="5237956" y="2222500"/>
              <a:ext cx="5600193" cy="1302327"/>
            </a:xfrm>
            <a:custGeom>
              <a:avLst/>
              <a:gdLst/>
              <a:ahLst/>
              <a:cxnLst/>
              <a:rect l="l" t="t" r="r" b="b"/>
              <a:pathLst>
                <a:path w="1892300" h="440055" extrusionOk="0">
                  <a:moveTo>
                    <a:pt x="0" y="439737"/>
                  </a:moveTo>
                  <a:lnTo>
                    <a:pt x="1892300" y="439737"/>
                  </a:lnTo>
                  <a:lnTo>
                    <a:pt x="1892300" y="0"/>
                  </a:lnTo>
                  <a:lnTo>
                    <a:pt x="0" y="0"/>
                  </a:lnTo>
                  <a:lnTo>
                    <a:pt x="0" y="439737"/>
                  </a:lnTo>
                  <a:close/>
                </a:path>
              </a:pathLst>
            </a:custGeom>
            <a:solidFill>
              <a:schemeClr val="accent5">
                <a:lumMod val="40000"/>
                <a:lumOff val="60000"/>
              </a:schemeClr>
            </a:solidFill>
            <a:ln>
              <a:noFill/>
            </a:ln>
          </p:spPr>
          <p:txBody>
            <a:bodyPr spcFirstLastPara="1" wrap="square" lIns="0" tIns="0" rIns="0" bIns="0" anchor="t" anchorCtr="0">
              <a:noAutofit/>
            </a:bodyPr>
            <a:lstStyle/>
            <a:p>
              <a:pPr>
                <a:buClr>
                  <a:srgbClr val="000000"/>
                </a:buClr>
                <a:buSzPts val="1800"/>
                <a:defRPr/>
              </a:pPr>
              <a:endParaRPr>
                <a:solidFill>
                  <a:schemeClr val="dk1"/>
                </a:solidFill>
                <a:latin typeface="Calibri"/>
                <a:ea typeface="Calibri"/>
                <a:cs typeface="Calibri"/>
              </a:endParaRPr>
            </a:p>
          </p:txBody>
        </p:sp>
        <p:sp>
          <p:nvSpPr>
            <p:cNvPr id="8" name="Google Shape;262;p1"/>
            <p:cNvSpPr/>
            <p:nvPr/>
          </p:nvSpPr>
          <p:spPr bwMode="auto">
            <a:xfrm>
              <a:off x="10800556" y="2222500"/>
              <a:ext cx="5600193" cy="1302327"/>
            </a:xfrm>
            <a:custGeom>
              <a:avLst/>
              <a:gdLst/>
              <a:ahLst/>
              <a:cxnLst/>
              <a:rect l="l" t="t" r="r" b="b"/>
              <a:pathLst>
                <a:path w="1892300" h="440055" extrusionOk="0">
                  <a:moveTo>
                    <a:pt x="0" y="439737"/>
                  </a:moveTo>
                  <a:lnTo>
                    <a:pt x="1892300" y="439737"/>
                  </a:lnTo>
                  <a:lnTo>
                    <a:pt x="1892300" y="0"/>
                  </a:lnTo>
                  <a:lnTo>
                    <a:pt x="0" y="0"/>
                  </a:lnTo>
                  <a:lnTo>
                    <a:pt x="0" y="439737"/>
                  </a:lnTo>
                  <a:close/>
                </a:path>
              </a:pathLst>
            </a:custGeom>
            <a:solidFill>
              <a:schemeClr val="accent4">
                <a:lumMod val="40000"/>
                <a:lumOff val="60000"/>
              </a:schemeClr>
            </a:solidFill>
            <a:ln>
              <a:noFill/>
            </a:ln>
          </p:spPr>
          <p:txBody>
            <a:bodyPr spcFirstLastPara="1" wrap="square" lIns="0" tIns="0" rIns="0" bIns="0" anchor="t" anchorCtr="0">
              <a:noAutofit/>
            </a:bodyPr>
            <a:lstStyle/>
            <a:p>
              <a:pPr>
                <a:buClr>
                  <a:srgbClr val="000000"/>
                </a:buClr>
                <a:buSzPts val="1800"/>
                <a:defRPr/>
              </a:pPr>
              <a:endParaRPr>
                <a:solidFill>
                  <a:schemeClr val="dk1"/>
                </a:solidFill>
                <a:latin typeface="Calibri"/>
                <a:ea typeface="Calibri"/>
                <a:cs typeface="Calibri"/>
              </a:endParaRPr>
            </a:p>
          </p:txBody>
        </p:sp>
      </p:grpSp>
      <p:sp>
        <p:nvSpPr>
          <p:cNvPr id="511090452" name="TextBox 9"/>
          <p:cNvSpPr txBox="1"/>
          <p:nvPr/>
        </p:nvSpPr>
        <p:spPr bwMode="auto">
          <a:xfrm>
            <a:off x="1729353" y="1052736"/>
            <a:ext cx="8694374" cy="4929298"/>
          </a:xfrm>
          <a:prstGeom prst="rect">
            <a:avLst/>
          </a:prstGeom>
          <a:noFill/>
        </p:spPr>
        <p:txBody>
          <a:bodyPr wrap="square">
            <a:spAutoFit/>
          </a:bodyPr>
          <a:lstStyle/>
          <a:p>
            <a:pPr algn="ctr">
              <a:lnSpc>
                <a:spcPct val="114999"/>
              </a:lnSpc>
              <a:spcAft>
                <a:spcPts val="1000"/>
              </a:spcAft>
              <a:defRPr/>
            </a:pPr>
            <a:r>
              <a:rPr lang="en-US" sz="2000" b="1">
                <a:latin typeface="Calibri"/>
                <a:ea typeface="Calibri"/>
                <a:cs typeface="Arial"/>
              </a:rPr>
              <a:t>Instructions for the template 2/2</a:t>
            </a:r>
            <a:endParaRPr lang="el-GR" sz="2000">
              <a:latin typeface="Calibri"/>
              <a:ea typeface="Calibri"/>
              <a:cs typeface="Arial"/>
            </a:endParaRPr>
          </a:p>
          <a:p>
            <a:pPr marL="342900" indent="-342900" algn="just">
              <a:lnSpc>
                <a:spcPct val="114999"/>
              </a:lnSpc>
              <a:buFont typeface="Symbol"/>
              <a:buChar char=""/>
              <a:defRPr/>
            </a:pPr>
            <a:r>
              <a:rPr lang="en-GB" sz="2000">
                <a:latin typeface="Calibri"/>
                <a:ea typeface="Calibri"/>
                <a:cs typeface="Arial"/>
              </a:rPr>
              <a:t>If you want to add a specific </a:t>
            </a:r>
            <a:r>
              <a:rPr lang="en-GB" sz="2000" b="1">
                <a:latin typeface="Calibri"/>
                <a:ea typeface="Calibri"/>
                <a:cs typeface="Arial"/>
              </a:rPr>
              <a:t>image</a:t>
            </a:r>
            <a:r>
              <a:rPr lang="en-GB" sz="2000">
                <a:latin typeface="Calibri"/>
                <a:ea typeface="Calibri"/>
                <a:cs typeface="Arial"/>
              </a:rPr>
              <a:t> on the slide, you need to add the reference (the source where you took the photo from) in the </a:t>
            </a:r>
            <a:r>
              <a:rPr lang="en-GB" sz="2000" b="1">
                <a:latin typeface="Calibri"/>
                <a:ea typeface="Calibri"/>
                <a:cs typeface="Arial"/>
              </a:rPr>
              <a:t>notes</a:t>
            </a:r>
            <a:r>
              <a:rPr lang="en-GB" sz="2000">
                <a:latin typeface="Calibri"/>
                <a:ea typeface="Calibri"/>
                <a:cs typeface="Arial"/>
              </a:rPr>
              <a:t> below. The images have to be in correspondence with the material and the size must not be very big.</a:t>
            </a:r>
            <a:endParaRPr lang="el-GR" sz="2000">
              <a:latin typeface="Calibri"/>
              <a:ea typeface="Calibri"/>
              <a:cs typeface="Arial"/>
            </a:endParaRPr>
          </a:p>
          <a:p>
            <a:pPr marL="342900" indent="-342900" algn="just">
              <a:lnSpc>
                <a:spcPct val="114999"/>
              </a:lnSpc>
              <a:spcAft>
                <a:spcPts val="1000"/>
              </a:spcAft>
              <a:buFont typeface="Symbol"/>
              <a:buChar char=""/>
              <a:defRPr/>
            </a:pPr>
            <a:r>
              <a:rPr lang="en-US" sz="2000">
                <a:latin typeface="Calibri"/>
                <a:ea typeface="Calibri"/>
                <a:cs typeface="Arial"/>
              </a:rPr>
              <a:t>For </a:t>
            </a:r>
            <a:r>
              <a:rPr lang="en-US" sz="2000" b="1">
                <a:latin typeface="Calibri"/>
                <a:ea typeface="Calibri"/>
                <a:cs typeface="Arial"/>
              </a:rPr>
              <a:t>activities</a:t>
            </a:r>
            <a:r>
              <a:rPr lang="en-US" sz="2000">
                <a:latin typeface="Calibri"/>
                <a:ea typeface="Calibri"/>
                <a:cs typeface="Arial"/>
              </a:rPr>
              <a:t> those that will be transformed into interactive are A.  true or false questions B. multiple choice questions. Those questions are also going to provide feedback to learners for how good they did. Since we do not want to overload the learner you could provide 4-5 questions (multiple or True/False) for each PowerPoint you will make.</a:t>
            </a:r>
            <a:endParaRPr/>
          </a:p>
          <a:p>
            <a:pPr marL="342900" indent="-342900" algn="just">
              <a:lnSpc>
                <a:spcPct val="114999"/>
              </a:lnSpc>
              <a:spcAft>
                <a:spcPts val="1000"/>
              </a:spcAft>
              <a:buFont typeface="Symbol"/>
              <a:buChar char=""/>
              <a:defRPr/>
            </a:pPr>
            <a:r>
              <a:rPr lang="en-US" sz="2000">
                <a:latin typeface="Calibri"/>
                <a:ea typeface="Calibri"/>
                <a:cs typeface="Arial"/>
              </a:rPr>
              <a:t>The explanation of buttons page will be created by the eLearning Lab depending on the information you will provide on each PPT you will develop so that page will not have a button that might not be in use In a specific PPT.</a:t>
            </a:r>
            <a:endParaRPr lang="el-GR" sz="2000">
              <a:latin typeface="Calibri"/>
              <a:ea typeface="Calibri"/>
              <a:cs typeface="Arial"/>
            </a:endParaRPr>
          </a:p>
        </p:txBody>
      </p:sp>
    </p:spTree>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majorFont>
      <a:minorFont>
        <a:latin typeface="Calibri"/>
        <a:ea typeface="Arial"/>
        <a:cs typeface="Arial"/>
      </a:minorFont>
    </a:fontScheme>
    <a:fmtScheme name="Office">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majorFont>
      <a:minorFont>
        <a:latin typeface="Calibri"/>
        <a:ea typeface="Arial"/>
        <a:cs typeface="Arial"/>
      </a:minorFont>
    </a:fontScheme>
    <a:fmtScheme name="Office">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TotalTime>
  <Words>1008</Words>
  <Application>Microsoft Office PowerPoint</Application>
  <PresentationFormat>Grand écran</PresentationFormat>
  <Paragraphs>142</Paragraphs>
  <Slides>16</Slides>
  <Notes>16</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16</vt:i4>
      </vt:variant>
    </vt:vector>
  </HeadingPairs>
  <TitlesOfParts>
    <vt:vector size="20" baseType="lpstr">
      <vt:lpstr>Arial</vt:lpstr>
      <vt:lpstr>Calibri</vt:lpstr>
      <vt:lpstr>Symbol</vt:lpstr>
      <vt:lpstr>Θέμα του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user</dc:creator>
  <cp:lastModifiedBy>Claire DUTERTRE</cp:lastModifiedBy>
  <cp:revision>22</cp:revision>
  <dcterms:created xsi:type="dcterms:W3CDTF">2025-04-25T08:53:11Z</dcterms:created>
  <dcterms:modified xsi:type="dcterms:W3CDTF">2026-05-21T14:00:35Z</dcterms:modified>
</cp:coreProperties>
</file>