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7"/>
  </p:notesMasterIdLst>
  <p:sldIdLst>
    <p:sldId id="256" r:id="rId4"/>
    <p:sldId id="257" r:id="rId5"/>
    <p:sldId id="258" r:id="rId6"/>
  </p:sldIdLst>
  <p:sldSz cx="12192000" cy="6858000"/>
  <p:notesSz cx="6858000" cy="9144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126" y="276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1266107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900861011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039870107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250566303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1141246092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165674092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747210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9463608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6153620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C3FE00E-A727-C155-D9B0-3D590EF68AE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793389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9760899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651513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781740F-4423-42B0-A7D0-DEB932D9B19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14890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1918606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9653041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D3F933-11C6-00D6-DEC4-6B150C7E6BD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4859057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465034947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1491496949" name="Espace réservé de la date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68C1834-1711-42FC-A8F6-8B4ADC2AFCE2}" type="datetimeFigureOut">
              <a:rPr lang="fr-FR"/>
              <a:t>20/05/2025</a:t>
            </a:fld>
            <a:endParaRPr lang="fr-FR"/>
          </a:p>
        </p:txBody>
      </p:sp>
      <p:pic>
        <p:nvPicPr>
          <p:cNvPr id="1817908931" name="Image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55659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849218585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1320212529" name="Image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2143308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9509794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pic>
        <p:nvPicPr>
          <p:cNvPr id="871232961" name="Image 4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5904738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999828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900024108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477508382" name="Image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2606524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00786555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917649656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160426962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22081236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1254778947" name="Image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61732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pic>
        <p:nvPicPr>
          <p:cNvPr id="2011866945" name="Image 3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1927451" name="Image 2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4769796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881719227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762770732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pic>
        <p:nvPicPr>
          <p:cNvPr id="514988570" name="Image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2739008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040095110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1937281096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pic>
        <p:nvPicPr>
          <p:cNvPr id="378264360" name="Image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5364801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322139985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208033585" name="Image 4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6961469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686975599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2061262078" name="Image 4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0538606" y="5234471"/>
            <a:ext cx="1460357" cy="151155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76499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9197217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pic>
        <p:nvPicPr>
          <p:cNvPr id="1672487898" name="Image 9"/>
          <p:cNvPicPr>
            <a:picLocks noChangeAspect="1"/>
          </p:cNvPicPr>
          <p:nvPr userDrawn="1"/>
        </p:nvPicPr>
        <p:blipFill rotWithShape="1">
          <a:blip r:embed="rId13"/>
          <a:stretch/>
        </p:blipFill>
        <p:spPr bwMode="auto">
          <a:xfrm>
            <a:off x="0" y="6238288"/>
            <a:ext cx="2427006" cy="5091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9352642" name="AutoShape 2" descr="preview url image"/>
          <p:cNvSpPr>
            <a:spLocks noChangeArrowheads="1" noChangeAspect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fr-FR"/>
          </a:p>
        </p:txBody>
      </p:sp>
      <p:sp>
        <p:nvSpPr>
          <p:cNvPr id="114873499" name="ZoneTexte 3"/>
          <p:cNvSpPr txBox="1"/>
          <p:nvPr/>
        </p:nvSpPr>
        <p:spPr bwMode="auto">
          <a:xfrm>
            <a:off x="581112" y="495653"/>
            <a:ext cx="1187515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i="1">
                <a:latin typeface="Arial Narrow"/>
              </a:rPr>
              <a:t>Meeting d</a:t>
            </a:r>
            <a:endParaRPr/>
          </a:p>
        </p:txBody>
      </p:sp>
      <p:sp>
        <p:nvSpPr>
          <p:cNvPr id="1541936971" name="ZoneTexte 4"/>
          <p:cNvSpPr txBox="1"/>
          <p:nvPr/>
        </p:nvSpPr>
        <p:spPr bwMode="auto">
          <a:xfrm flipH="0" flipV="0">
            <a:off x="897306" y="1830663"/>
            <a:ext cx="5887121" cy="109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6600">
              <a:latin typeface="Arial Narrow"/>
            </a:endParaRPr>
          </a:p>
        </p:txBody>
      </p:sp>
      <p:sp>
        <p:nvSpPr>
          <p:cNvPr id="1529905968" name="Demi-cadre 5"/>
          <p:cNvSpPr/>
          <p:nvPr/>
        </p:nvSpPr>
        <p:spPr bwMode="auto">
          <a:xfrm>
            <a:off x="739210" y="1724371"/>
            <a:ext cx="316195" cy="1107995"/>
          </a:xfrm>
          <a:prstGeom prst="halfFrame">
            <a:avLst>
              <a:gd name="adj1" fmla="val 33333"/>
              <a:gd name="adj2" fmla="val 3333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33932812" name="ZoneTexte 8"/>
          <p:cNvSpPr txBox="1"/>
          <p:nvPr/>
        </p:nvSpPr>
        <p:spPr bwMode="auto">
          <a:xfrm>
            <a:off x="581113" y="783855"/>
            <a:ext cx="1448728" cy="335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1600" i="1">
                <a:latin typeface="Arial Narrow"/>
              </a:rPr>
              <a:t>Meeting place</a:t>
            </a:r>
            <a:endParaRPr/>
          </a:p>
        </p:txBody>
      </p:sp>
      <p:sp>
        <p:nvSpPr>
          <p:cNvPr id="684139384" name="ZoneTexte 6"/>
          <p:cNvSpPr txBox="1"/>
          <p:nvPr/>
        </p:nvSpPr>
        <p:spPr bwMode="auto">
          <a:xfrm>
            <a:off x="1055405" y="2977794"/>
            <a:ext cx="3029974" cy="579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sz="3200">
                <a:latin typeface="Arial Narrow"/>
              </a:rPr>
              <a:t>Meeting subtitle</a:t>
            </a:r>
            <a:endParaRPr lang="fr-FR" sz="3200">
              <a:latin typeface="Arial Narrow"/>
            </a:endParaRPr>
          </a:p>
        </p:txBody>
      </p:sp>
      <p:sp>
        <p:nvSpPr>
          <p:cNvPr id="880750401" name="Demi-cadre 11"/>
          <p:cNvSpPr/>
          <p:nvPr/>
        </p:nvSpPr>
        <p:spPr bwMode="auto">
          <a:xfrm>
            <a:off x="1059680" y="3036566"/>
            <a:ext cx="136732" cy="610346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4FA5B9"/>
          </a:solidFill>
          <a:ln>
            <a:solidFill>
              <a:srgbClr val="4FA5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0426803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81301882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208192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7275855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onlyoffice/9.1.0.167</Application>
  <PresentationFormat>On-screen Show (4:3)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Ariane LECERF</dc:creator>
  <cp:lastModifiedBy>Eva Sánchez- Univ Murcia  (Invitado)</cp:lastModifiedBy>
  <cp:revision>14</cp:revision>
  <dcterms:created xsi:type="dcterms:W3CDTF">2025-04-29T09:45:33Z</dcterms:created>
  <dcterms:modified xsi:type="dcterms:W3CDTF">2026-05-22T08:15:34Z</dcterms:modified>
</cp:coreProperties>
</file>