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5"/>
  </p:handout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9E3B1421-1A21-4CD1-8CB3-886EC8E06B14}">
          <p14:sldIdLst>
            <p14:sldId id="257"/>
          </p14:sldIdLst>
        </p14:section>
        <p14:section name="Section sans titre" id="{43060F7B-3D26-4901-B8ED-93155433FF60}">
          <p14:sldIdLst>
            <p14:sldId id="256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A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BB5418C-6988-4624-A701-96839990DD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4C6F4FD-37AD-4D4F-83C3-B11E0F73E1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EDCFE-8808-4056-8AA4-2AE7951F045B}" type="datetimeFigureOut">
              <a:rPr lang="fr-FR" smtClean="0"/>
              <a:t>20/05/2025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15D246-F678-495C-B779-82CDD64F11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688E22-0913-4ED4-86F1-FE3DBE81A4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3301C-8059-440A-B97D-577A94AFB3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314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0A4C73-523D-4032-A60F-E6E4D93BA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43E48EF-32EB-421E-BD75-93EF2ECFF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D6A722-3385-4E73-8EFE-3E3E491E63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8C1834-1711-42FC-A8F6-8B4ADC2AFCE2}" type="datetimeFigureOut">
              <a:rPr lang="fr-FR" smtClean="0"/>
              <a:t>20/05/2025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0D66AF-6C18-4D2A-BC45-4055BAA98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92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6D96C1-0F0B-4E3F-B56C-2C0CD2AC7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266F24-18EE-432A-B1A6-1AD8F878B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6DFB847-F3D4-4E13-BB47-6AA40A09FB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6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1A04F1-33D9-4160-BC20-EEDE48C0F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18AB1-CB5D-43BF-8BB4-40F7CE44F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E7554D-5B7C-41ED-8D61-7C25E12982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4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7D55B1-42A2-47CB-96EA-2FDB6D3BB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DC342C-CB11-4760-8D22-088A3F794B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4B4860-76ED-4FB6-BC7D-573D606AA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87D5FD1-A858-429E-9CBF-B99A0C78EE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5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36F88-D4F8-4D75-9936-FEEEB2592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F0A722-412D-44E8-81E6-1A2CD86A1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D4C155-D0EF-4ADA-90BC-A27457800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66A059C-B502-479B-A83C-DE82D6F82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B673C53-80AB-4D93-99EA-38E3B5DB4F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56B69E4-719A-4986-A01D-2C5C46FA17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03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C199A-0222-453B-8730-B1594055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73E3DE-A28B-48DA-BD4A-FCFB822EF1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7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9743463-E1B0-40B1-A29E-15766BFD15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0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3FA9BC-08E0-4597-B2B3-AD0112A5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703AF0-0AD7-4489-8DA7-AB5E605E0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B34B5C-ADAE-421B-8771-A2613D97E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9007C3C-95A2-4B18-A9BB-9630D4BB18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04379F-53C8-403E-8EC5-4CDE025D9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CF04940-D01E-4ABD-B932-2998863E0F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A3AB97-67C0-44B7-8411-8655B02B1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E6D176A-9F16-4F38-8815-9D264DB2E7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0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E5114-1E00-4CEA-BEB7-EA1130122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4FDB38-3919-432B-9491-1A015C6C7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FDE8059-C895-42E6-9CD3-311740634C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54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87AAE54-66B7-4A59-8B42-9675877692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CDBE3CA-65A4-4B36-BB90-8C78EB19E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F34353A-62FB-462B-A533-4605DFC215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8606" y="5234472"/>
            <a:ext cx="1460357" cy="15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61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A739C0-DFAB-4B38-BFFB-1481B12E1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4422D1-3F1A-4317-9728-5308DDBE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9B7363-1865-43CB-AA55-52747DA676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288"/>
            <a:ext cx="2427006" cy="50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0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review url image">
            <a:extLst>
              <a:ext uri="{FF2B5EF4-FFF2-40B4-BE49-F238E27FC236}">
                <a16:creationId xmlns:a16="http://schemas.microsoft.com/office/drawing/2014/main" id="{2AC718CE-D4C8-4227-AD86-786A5BD4E4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4CD8E8-59C8-428A-84BC-90BA42A94994}"/>
              </a:ext>
            </a:extLst>
          </p:cNvPr>
          <p:cNvSpPr txBox="1"/>
          <p:nvPr/>
        </p:nvSpPr>
        <p:spPr>
          <a:xfrm>
            <a:off x="581114" y="495655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latin typeface="Arial Narrow" panose="020B0606020202030204" pitchFamily="34" charset="0"/>
              </a:rPr>
              <a:t>Date of meeting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9EF567-CB3E-48FF-8C21-A1BC2CD7F86B}"/>
              </a:ext>
            </a:extLst>
          </p:cNvPr>
          <p:cNvSpPr txBox="1"/>
          <p:nvPr/>
        </p:nvSpPr>
        <p:spPr>
          <a:xfrm>
            <a:off x="897308" y="1830663"/>
            <a:ext cx="392607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600" dirty="0">
                <a:latin typeface="Arial Narrow" panose="020B0606020202030204" pitchFamily="34" charset="0"/>
              </a:rPr>
              <a:t>Meeting </a:t>
            </a:r>
            <a:r>
              <a:rPr lang="fr-FR" sz="6600" dirty="0" err="1">
                <a:latin typeface="Arial Narrow" panose="020B0606020202030204" pitchFamily="34" charset="0"/>
              </a:rPr>
              <a:t>title</a:t>
            </a:r>
            <a:endParaRPr lang="fr-FR" sz="6600" dirty="0">
              <a:latin typeface="Arial Narrow" panose="020B0606020202030204" pitchFamily="34" charset="0"/>
            </a:endParaRPr>
          </a:p>
        </p:txBody>
      </p:sp>
      <p:sp>
        <p:nvSpPr>
          <p:cNvPr id="6" name="Demi-cadre 5">
            <a:extLst>
              <a:ext uri="{FF2B5EF4-FFF2-40B4-BE49-F238E27FC236}">
                <a16:creationId xmlns:a16="http://schemas.microsoft.com/office/drawing/2014/main" id="{3E9B674C-865C-4BC8-8EE0-7A44C08A8E78}"/>
              </a:ext>
            </a:extLst>
          </p:cNvPr>
          <p:cNvSpPr/>
          <p:nvPr/>
        </p:nvSpPr>
        <p:spPr>
          <a:xfrm>
            <a:off x="739210" y="1724371"/>
            <a:ext cx="316196" cy="1107995"/>
          </a:xfrm>
          <a:prstGeom prst="halfFram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D26EAA-2C56-4C76-BFAD-CF4F577A5158}"/>
              </a:ext>
            </a:extLst>
          </p:cNvPr>
          <p:cNvSpPr txBox="1"/>
          <p:nvPr/>
        </p:nvSpPr>
        <p:spPr>
          <a:xfrm>
            <a:off x="581114" y="78385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latin typeface="Arial Narrow" panose="020B0606020202030204" pitchFamily="34" charset="0"/>
              </a:rPr>
              <a:t>Meeting place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3BC94F-9948-4248-8521-8645B29D6C90}"/>
              </a:ext>
            </a:extLst>
          </p:cNvPr>
          <p:cNvSpPr txBox="1"/>
          <p:nvPr/>
        </p:nvSpPr>
        <p:spPr>
          <a:xfrm>
            <a:off x="1055406" y="2977794"/>
            <a:ext cx="2544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Arial Narrow" panose="020B0606020202030204" pitchFamily="34" charset="0"/>
              </a:rPr>
              <a:t>Meeting </a:t>
            </a:r>
            <a:r>
              <a:rPr lang="fr-FR" sz="3200" dirty="0" err="1">
                <a:latin typeface="Arial Narrow" panose="020B0606020202030204" pitchFamily="34" charset="0"/>
              </a:rPr>
              <a:t>subtitle</a:t>
            </a:r>
            <a:endParaRPr lang="fr-FR" sz="3200" dirty="0">
              <a:latin typeface="Arial Narrow" panose="020B0606020202030204" pitchFamily="34" charset="0"/>
            </a:endParaRPr>
          </a:p>
        </p:txBody>
      </p:sp>
      <p:sp>
        <p:nvSpPr>
          <p:cNvPr id="12" name="Demi-cadre 11">
            <a:extLst>
              <a:ext uri="{FF2B5EF4-FFF2-40B4-BE49-F238E27FC236}">
                <a16:creationId xmlns:a16="http://schemas.microsoft.com/office/drawing/2014/main" id="{AFB7E6CA-E1BC-495C-B2F2-188C57EA1106}"/>
              </a:ext>
            </a:extLst>
          </p:cNvPr>
          <p:cNvSpPr/>
          <p:nvPr/>
        </p:nvSpPr>
        <p:spPr>
          <a:xfrm>
            <a:off x="1059680" y="3036566"/>
            <a:ext cx="136732" cy="610346"/>
          </a:xfrm>
          <a:prstGeom prst="halfFrame">
            <a:avLst/>
          </a:prstGeom>
          <a:solidFill>
            <a:srgbClr val="4FA5B9"/>
          </a:solidFill>
          <a:ln>
            <a:solidFill>
              <a:srgbClr val="4FA5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644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687F5E06-542C-460C-BC6D-B6183BEA9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56" y="6153920"/>
            <a:ext cx="2831506" cy="59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865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71F96-EADE-4F82-8A84-F7B1BCFD1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DFB198-1EF5-4A78-AD81-17E3078BF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423225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9</Words>
  <Application>Microsoft Office PowerPoint</Application>
  <PresentationFormat>Grand écran</PresentationFormat>
  <Paragraphs>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Conception personnalisée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Ariane LECERF</dc:creator>
  <cp:lastModifiedBy>Claire DUTERTRE</cp:lastModifiedBy>
  <cp:revision>12</cp:revision>
  <dcterms:created xsi:type="dcterms:W3CDTF">2025-04-29T09:45:33Z</dcterms:created>
  <dcterms:modified xsi:type="dcterms:W3CDTF">2025-05-20T13:28:28Z</dcterms:modified>
</cp:coreProperties>
</file>